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sldIdLst>
    <p:sldId id="256" r:id="rId5"/>
  </p:sldIdLst>
  <p:sldSz cx="7772400" cy="10058400"/>
  <p:notesSz cx="6858000" cy="88915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83FF"/>
    <a:srgbClr val="7D9CA6"/>
    <a:srgbClr val="7EA2AA"/>
    <a:srgbClr val="ADE4E2"/>
    <a:srgbClr val="92BBC0"/>
    <a:srgbClr val="76D6FF"/>
    <a:srgbClr val="FF8AD8"/>
    <a:srgbClr val="73FB79"/>
    <a:srgbClr val="FF9300"/>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AB4C5F-0B71-4C38-8496-FDA5F7CC8E6C}" v="134" dt="2020-08-17T17:27:08.228"/>
    <p1510:client id="{3B43CCBC-5E52-97F1-9153-218BA2892608}" v="22" dt="2020-08-17T17:30:20.7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5"/>
    <p:restoredTop sz="94656"/>
  </p:normalViewPr>
  <p:slideViewPr>
    <p:cSldViewPr snapToGrid="0" snapToObjects="1">
      <p:cViewPr>
        <p:scale>
          <a:sx n="70" d="100"/>
          <a:sy n="70" d="100"/>
        </p:scale>
        <p:origin x="1308" y="-51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ngey, Mackenzie" userId="S::mrongey6557@slps.org::65be909e-b05c-441c-950d-efe064e39424" providerId="AD" clId="Web-{3B43CCBC-5E52-97F1-9153-218BA2892608}"/>
    <pc:docChg chg="modSld">
      <pc:chgData name="Rongey, Mackenzie" userId="S::mrongey6557@slps.org::65be909e-b05c-441c-950d-efe064e39424" providerId="AD" clId="Web-{3B43CCBC-5E52-97F1-9153-218BA2892608}" dt="2020-08-17T17:30:20.762" v="20" actId="1076"/>
      <pc:docMkLst>
        <pc:docMk/>
      </pc:docMkLst>
      <pc:sldChg chg="addSp delSp modSp">
        <pc:chgData name="Rongey, Mackenzie" userId="S::mrongey6557@slps.org::65be909e-b05c-441c-950d-efe064e39424" providerId="AD" clId="Web-{3B43CCBC-5E52-97F1-9153-218BA2892608}" dt="2020-08-17T17:30:20.762" v="20" actId="1076"/>
        <pc:sldMkLst>
          <pc:docMk/>
          <pc:sldMk cId="1372820942" sldId="256"/>
        </pc:sldMkLst>
        <pc:picChg chg="add mod">
          <ac:chgData name="Rongey, Mackenzie" userId="S::mrongey6557@slps.org::65be909e-b05c-441c-950d-efe064e39424" providerId="AD" clId="Web-{3B43CCBC-5E52-97F1-9153-218BA2892608}" dt="2020-08-17T17:30:20.762" v="20" actId="1076"/>
          <ac:picMkLst>
            <pc:docMk/>
            <pc:sldMk cId="1372820942" sldId="256"/>
            <ac:picMk id="2" creationId="{F88ECEAE-7F45-4CC2-BD35-FBED503E64DA}"/>
          </ac:picMkLst>
        </pc:picChg>
        <pc:picChg chg="del mod">
          <ac:chgData name="Rongey, Mackenzie" userId="S::mrongey6557@slps.org::65be909e-b05c-441c-950d-efe064e39424" providerId="AD" clId="Web-{3B43CCBC-5E52-97F1-9153-218BA2892608}" dt="2020-08-17T17:27:38.790" v="1"/>
          <ac:picMkLst>
            <pc:docMk/>
            <pc:sldMk cId="1372820942" sldId="256"/>
            <ac:picMk id="3" creationId="{F119C164-6DCA-4C5E-826B-04E74089BD70}"/>
          </ac:picMkLst>
        </pc:picChg>
        <pc:picChg chg="mod">
          <ac:chgData name="Rongey, Mackenzie" userId="S::mrongey6557@slps.org::65be909e-b05c-441c-950d-efe064e39424" providerId="AD" clId="Web-{3B43CCBC-5E52-97F1-9153-218BA2892608}" dt="2020-08-17T17:30:03.464" v="19" actId="1076"/>
          <ac:picMkLst>
            <pc:docMk/>
            <pc:sldMk cId="1372820942" sldId="256"/>
            <ac:picMk id="78" creationId="{4BAE1464-88A5-2C4A-9681-A38B88062584}"/>
          </ac:picMkLst>
        </pc:picChg>
      </pc:sldChg>
    </pc:docChg>
  </pc:docChgLst>
  <pc:docChgLst>
    <pc:chgData name="Rongey, Mackenzie" userId="S::mrongey6557@slps.org::65be909e-b05c-441c-950d-efe064e39424" providerId="AD" clId="Web-{0AAB4C5F-0B71-4C38-8496-FDA5F7CC8E6C}"/>
    <pc:docChg chg="modSld">
      <pc:chgData name="Rongey, Mackenzie" userId="S::mrongey6557@slps.org::65be909e-b05c-441c-950d-efe064e39424" providerId="AD" clId="Web-{0AAB4C5F-0B71-4C38-8496-FDA5F7CC8E6C}" dt="2020-08-17T17:27:08.087" v="130" actId="14100"/>
      <pc:docMkLst>
        <pc:docMk/>
      </pc:docMkLst>
      <pc:sldChg chg="addSp delSp modSp">
        <pc:chgData name="Rongey, Mackenzie" userId="S::mrongey6557@slps.org::65be909e-b05c-441c-950d-efe064e39424" providerId="AD" clId="Web-{0AAB4C5F-0B71-4C38-8496-FDA5F7CC8E6C}" dt="2020-08-17T17:27:08.087" v="130" actId="14100"/>
        <pc:sldMkLst>
          <pc:docMk/>
          <pc:sldMk cId="1372820942" sldId="256"/>
        </pc:sldMkLst>
        <pc:spChg chg="mod">
          <ac:chgData name="Rongey, Mackenzie" userId="S::mrongey6557@slps.org::65be909e-b05c-441c-950d-efe064e39424" providerId="AD" clId="Web-{0AAB4C5F-0B71-4C38-8496-FDA5F7CC8E6C}" dt="2020-08-17T17:18:23.349" v="39" actId="20577"/>
          <ac:spMkLst>
            <pc:docMk/>
            <pc:sldMk cId="1372820942" sldId="256"/>
            <ac:spMk id="80" creationId="{5F25D80A-95A0-524E-B4DA-0C762F393F35}"/>
          </ac:spMkLst>
        </pc:spChg>
        <pc:spChg chg="mod">
          <ac:chgData name="Rongey, Mackenzie" userId="S::mrongey6557@slps.org::65be909e-b05c-441c-950d-efe064e39424" providerId="AD" clId="Web-{0AAB4C5F-0B71-4C38-8496-FDA5F7CC8E6C}" dt="2020-08-17T17:20:45.834" v="126" actId="14100"/>
          <ac:spMkLst>
            <pc:docMk/>
            <pc:sldMk cId="1372820942" sldId="256"/>
            <ac:spMk id="120" creationId="{E4AB4184-DE06-1141-9C76-843F258A1B4A}"/>
          </ac:spMkLst>
        </pc:spChg>
        <pc:spChg chg="mod">
          <ac:chgData name="Rongey, Mackenzie" userId="S::mrongey6557@slps.org::65be909e-b05c-441c-950d-efe064e39424" providerId="AD" clId="Web-{0AAB4C5F-0B71-4C38-8496-FDA5F7CC8E6C}" dt="2020-08-17T17:18:57.443" v="79" actId="1076"/>
          <ac:spMkLst>
            <pc:docMk/>
            <pc:sldMk cId="1372820942" sldId="256"/>
            <ac:spMk id="134" creationId="{911F68C4-8357-9C4C-8B64-5BBA649D2070}"/>
          </ac:spMkLst>
        </pc:spChg>
        <pc:picChg chg="del">
          <ac:chgData name="Rongey, Mackenzie" userId="S::mrongey6557@slps.org::65be909e-b05c-441c-950d-efe064e39424" providerId="AD" clId="Web-{0AAB4C5F-0B71-4C38-8496-FDA5F7CC8E6C}" dt="2020-08-17T17:17:15.348" v="0"/>
          <ac:picMkLst>
            <pc:docMk/>
            <pc:sldMk cId="1372820942" sldId="256"/>
            <ac:picMk id="2" creationId="{00000000-0000-0000-0000-000000000000}"/>
          </ac:picMkLst>
        </pc:picChg>
        <pc:picChg chg="add mod">
          <ac:chgData name="Rongey, Mackenzie" userId="S::mrongey6557@slps.org::65be909e-b05c-441c-950d-efe064e39424" providerId="AD" clId="Web-{0AAB4C5F-0B71-4C38-8496-FDA5F7CC8E6C}" dt="2020-08-17T17:27:08.087" v="130" actId="14100"/>
          <ac:picMkLst>
            <pc:docMk/>
            <pc:sldMk cId="1372820942" sldId="256"/>
            <ac:picMk id="3" creationId="{F119C164-6DCA-4C5E-826B-04E74089BD7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460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46088"/>
          </a:xfrm>
          <a:prstGeom prst="rect">
            <a:avLst/>
          </a:prstGeom>
        </p:spPr>
        <p:txBody>
          <a:bodyPr vert="horz" lIns="91440" tIns="45720" rIns="91440" bIns="45720" rtlCol="0"/>
          <a:lstStyle>
            <a:lvl1pPr algn="r">
              <a:defRPr sz="1200"/>
            </a:lvl1pPr>
          </a:lstStyle>
          <a:p>
            <a:fld id="{00F82555-9EC0-440F-9B39-78E2004C7D89}" type="datetimeFigureOut">
              <a:rPr lang="en-US" smtClean="0"/>
              <a:t>8/10/2023</a:t>
            </a:fld>
            <a:endParaRPr lang="en-US"/>
          </a:p>
        </p:txBody>
      </p:sp>
      <p:sp>
        <p:nvSpPr>
          <p:cNvPr id="4" name="Slide Image Placeholder 3"/>
          <p:cNvSpPr>
            <a:spLocks noGrp="1" noRot="1" noChangeAspect="1"/>
          </p:cNvSpPr>
          <p:nvPr>
            <p:ph type="sldImg" idx="2"/>
          </p:nvPr>
        </p:nvSpPr>
        <p:spPr>
          <a:xfrm>
            <a:off x="2270125" y="1111250"/>
            <a:ext cx="2317750" cy="3000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278313"/>
            <a:ext cx="5486400" cy="35020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445500"/>
            <a:ext cx="2971800" cy="4460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445500"/>
            <a:ext cx="2971800" cy="446088"/>
          </a:xfrm>
          <a:prstGeom prst="rect">
            <a:avLst/>
          </a:prstGeom>
        </p:spPr>
        <p:txBody>
          <a:bodyPr vert="horz" lIns="91440" tIns="45720" rIns="91440" bIns="45720" rtlCol="0" anchor="b"/>
          <a:lstStyle>
            <a:lvl1pPr algn="r">
              <a:defRPr sz="1200"/>
            </a:lvl1pPr>
          </a:lstStyle>
          <a:p>
            <a:fld id="{33A339D6-1FBF-408D-8794-C019B2A8C659}" type="slidenum">
              <a:rPr lang="en-US" smtClean="0"/>
              <a:t>‹#›</a:t>
            </a:fld>
            <a:endParaRPr lang="en-US"/>
          </a:p>
        </p:txBody>
      </p:sp>
    </p:spTree>
    <p:extLst>
      <p:ext uri="{BB962C8B-B14F-4D97-AF65-F5344CB8AC3E}">
        <p14:creationId xmlns:p14="http://schemas.microsoft.com/office/powerpoint/2010/main" val="122779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BB79AD-FE46-C149-A7A5-0BF47FB3C2C8}"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FF3C3-DF4C-504E-B7B2-7C45D3692C91}" type="slidenum">
              <a:rPr lang="en-US" smtClean="0"/>
              <a:t>‹#›</a:t>
            </a:fld>
            <a:endParaRPr lang="en-US"/>
          </a:p>
        </p:txBody>
      </p:sp>
    </p:spTree>
    <p:extLst>
      <p:ext uri="{BB962C8B-B14F-4D97-AF65-F5344CB8AC3E}">
        <p14:creationId xmlns:p14="http://schemas.microsoft.com/office/powerpoint/2010/main" val="3080611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BB79AD-FE46-C149-A7A5-0BF47FB3C2C8}"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FF3C3-DF4C-504E-B7B2-7C45D3692C91}" type="slidenum">
              <a:rPr lang="en-US" smtClean="0"/>
              <a:t>‹#›</a:t>
            </a:fld>
            <a:endParaRPr lang="en-US"/>
          </a:p>
        </p:txBody>
      </p:sp>
    </p:spTree>
    <p:extLst>
      <p:ext uri="{BB962C8B-B14F-4D97-AF65-F5344CB8AC3E}">
        <p14:creationId xmlns:p14="http://schemas.microsoft.com/office/powerpoint/2010/main" val="758383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BB79AD-FE46-C149-A7A5-0BF47FB3C2C8}"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FF3C3-DF4C-504E-B7B2-7C45D3692C91}" type="slidenum">
              <a:rPr lang="en-US" smtClean="0"/>
              <a:t>‹#›</a:t>
            </a:fld>
            <a:endParaRPr lang="en-US"/>
          </a:p>
        </p:txBody>
      </p:sp>
    </p:spTree>
    <p:extLst>
      <p:ext uri="{BB962C8B-B14F-4D97-AF65-F5344CB8AC3E}">
        <p14:creationId xmlns:p14="http://schemas.microsoft.com/office/powerpoint/2010/main" val="810009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BB79AD-FE46-C149-A7A5-0BF47FB3C2C8}"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FF3C3-DF4C-504E-B7B2-7C45D3692C91}" type="slidenum">
              <a:rPr lang="en-US" smtClean="0"/>
              <a:t>‹#›</a:t>
            </a:fld>
            <a:endParaRPr lang="en-US"/>
          </a:p>
        </p:txBody>
      </p:sp>
    </p:spTree>
    <p:extLst>
      <p:ext uri="{BB962C8B-B14F-4D97-AF65-F5344CB8AC3E}">
        <p14:creationId xmlns:p14="http://schemas.microsoft.com/office/powerpoint/2010/main" val="1794306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BB79AD-FE46-C149-A7A5-0BF47FB3C2C8}"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FF3C3-DF4C-504E-B7B2-7C45D3692C91}" type="slidenum">
              <a:rPr lang="en-US" smtClean="0"/>
              <a:t>‹#›</a:t>
            </a:fld>
            <a:endParaRPr lang="en-US"/>
          </a:p>
        </p:txBody>
      </p:sp>
    </p:spTree>
    <p:extLst>
      <p:ext uri="{BB962C8B-B14F-4D97-AF65-F5344CB8AC3E}">
        <p14:creationId xmlns:p14="http://schemas.microsoft.com/office/powerpoint/2010/main" val="2438556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BB79AD-FE46-C149-A7A5-0BF47FB3C2C8}"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FF3C3-DF4C-504E-B7B2-7C45D3692C91}" type="slidenum">
              <a:rPr lang="en-US" smtClean="0"/>
              <a:t>‹#›</a:t>
            </a:fld>
            <a:endParaRPr lang="en-US"/>
          </a:p>
        </p:txBody>
      </p:sp>
    </p:spTree>
    <p:extLst>
      <p:ext uri="{BB962C8B-B14F-4D97-AF65-F5344CB8AC3E}">
        <p14:creationId xmlns:p14="http://schemas.microsoft.com/office/powerpoint/2010/main" val="3195378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BB79AD-FE46-C149-A7A5-0BF47FB3C2C8}" type="datetimeFigureOut">
              <a:rPr lang="en-US" smtClean="0"/>
              <a:t>8/10/2023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CFF3C3-DF4C-504E-B7B2-7C45D3692C91}" type="slidenum">
              <a:rPr lang="en-US" smtClean="0"/>
              <a:t>‹#›</a:t>
            </a:fld>
            <a:endParaRPr lang="en-US"/>
          </a:p>
        </p:txBody>
      </p:sp>
    </p:spTree>
    <p:extLst>
      <p:ext uri="{BB962C8B-B14F-4D97-AF65-F5344CB8AC3E}">
        <p14:creationId xmlns:p14="http://schemas.microsoft.com/office/powerpoint/2010/main" val="2753667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BB79AD-FE46-C149-A7A5-0BF47FB3C2C8}" type="datetimeFigureOut">
              <a:rPr lang="en-US" smtClean="0"/>
              <a:t>8/10/2023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CFF3C3-DF4C-504E-B7B2-7C45D3692C91}" type="slidenum">
              <a:rPr lang="en-US" smtClean="0"/>
              <a:t>‹#›</a:t>
            </a:fld>
            <a:endParaRPr lang="en-US"/>
          </a:p>
        </p:txBody>
      </p:sp>
    </p:spTree>
    <p:extLst>
      <p:ext uri="{BB962C8B-B14F-4D97-AF65-F5344CB8AC3E}">
        <p14:creationId xmlns:p14="http://schemas.microsoft.com/office/powerpoint/2010/main" val="167717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BB79AD-FE46-C149-A7A5-0BF47FB3C2C8}" type="datetimeFigureOut">
              <a:rPr lang="en-US" smtClean="0"/>
              <a:t>8/10/2023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CFF3C3-DF4C-504E-B7B2-7C45D3692C91}" type="slidenum">
              <a:rPr lang="en-US" smtClean="0"/>
              <a:t>‹#›</a:t>
            </a:fld>
            <a:endParaRPr lang="en-US"/>
          </a:p>
        </p:txBody>
      </p:sp>
    </p:spTree>
    <p:extLst>
      <p:ext uri="{BB962C8B-B14F-4D97-AF65-F5344CB8AC3E}">
        <p14:creationId xmlns:p14="http://schemas.microsoft.com/office/powerpoint/2010/main" val="3755215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DBB79AD-FE46-C149-A7A5-0BF47FB3C2C8}"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FF3C3-DF4C-504E-B7B2-7C45D3692C91}" type="slidenum">
              <a:rPr lang="en-US" smtClean="0"/>
              <a:t>‹#›</a:t>
            </a:fld>
            <a:endParaRPr lang="en-US"/>
          </a:p>
        </p:txBody>
      </p:sp>
    </p:spTree>
    <p:extLst>
      <p:ext uri="{BB962C8B-B14F-4D97-AF65-F5344CB8AC3E}">
        <p14:creationId xmlns:p14="http://schemas.microsoft.com/office/powerpoint/2010/main" val="1915459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DBB79AD-FE46-C149-A7A5-0BF47FB3C2C8}"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FF3C3-DF4C-504E-B7B2-7C45D3692C91}" type="slidenum">
              <a:rPr lang="en-US" smtClean="0"/>
              <a:t>‹#›</a:t>
            </a:fld>
            <a:endParaRPr lang="en-US"/>
          </a:p>
        </p:txBody>
      </p:sp>
    </p:spTree>
    <p:extLst>
      <p:ext uri="{BB962C8B-B14F-4D97-AF65-F5344CB8AC3E}">
        <p14:creationId xmlns:p14="http://schemas.microsoft.com/office/powerpoint/2010/main" val="400287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DBB79AD-FE46-C149-A7A5-0BF47FB3C2C8}" type="datetimeFigureOut">
              <a:rPr lang="en-US" smtClean="0"/>
              <a:t>8/10/2023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0ECFF3C3-DF4C-504E-B7B2-7C45D3692C91}" type="slidenum">
              <a:rPr lang="en-US" smtClean="0"/>
              <a:t>‹#›</a:t>
            </a:fld>
            <a:endParaRPr lang="en-US"/>
          </a:p>
        </p:txBody>
      </p:sp>
    </p:spTree>
    <p:extLst>
      <p:ext uri="{BB962C8B-B14F-4D97-AF65-F5344CB8AC3E}">
        <p14:creationId xmlns:p14="http://schemas.microsoft.com/office/powerpoint/2010/main" val="4220802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4BAE1464-88A5-2C4A-9681-A38B88062584}"/>
              </a:ext>
            </a:extLst>
          </p:cNvPr>
          <p:cNvPicPr>
            <a:picLocks noChangeAspect="1"/>
          </p:cNvPicPr>
          <p:nvPr/>
        </p:nvPicPr>
        <p:blipFill>
          <a:blip r:embed="rId2"/>
          <a:stretch>
            <a:fillRect/>
          </a:stretch>
        </p:blipFill>
        <p:spPr>
          <a:xfrm>
            <a:off x="-790275" y="-658185"/>
            <a:ext cx="9479664" cy="10788518"/>
          </a:xfrm>
          <a:prstGeom prst="rect">
            <a:avLst/>
          </a:prstGeom>
        </p:spPr>
      </p:pic>
      <p:sp>
        <p:nvSpPr>
          <p:cNvPr id="28" name="Oval 27">
            <a:extLst>
              <a:ext uri="{FF2B5EF4-FFF2-40B4-BE49-F238E27FC236}">
                <a16:creationId xmlns:a16="http://schemas.microsoft.com/office/drawing/2014/main" id="{56A8974E-7E06-B546-953D-770E1A2BC341}"/>
              </a:ext>
            </a:extLst>
          </p:cNvPr>
          <p:cNvSpPr/>
          <p:nvPr/>
        </p:nvSpPr>
        <p:spPr>
          <a:xfrm>
            <a:off x="7449224" y="2863409"/>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F26029E-633F-574F-B1B5-61CB38B1E6C7}"/>
              </a:ext>
            </a:extLst>
          </p:cNvPr>
          <p:cNvSpPr/>
          <p:nvPr/>
        </p:nvSpPr>
        <p:spPr>
          <a:xfrm>
            <a:off x="3536560" y="2863409"/>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2C2A94F-8BFF-064A-A5C1-52038D9FD9C2}"/>
              </a:ext>
            </a:extLst>
          </p:cNvPr>
          <p:cNvSpPr/>
          <p:nvPr/>
        </p:nvSpPr>
        <p:spPr>
          <a:xfrm>
            <a:off x="3815403" y="2863409"/>
            <a:ext cx="137160" cy="137160"/>
          </a:xfrm>
          <a:prstGeom prst="ellipse">
            <a:avLst/>
          </a:prstGeom>
          <a:solidFill>
            <a:srgbClr val="73FB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0225471-5EF8-664E-8266-87E4FDD9D7EE}"/>
              </a:ext>
            </a:extLst>
          </p:cNvPr>
          <p:cNvSpPr/>
          <p:nvPr/>
        </p:nvSpPr>
        <p:spPr>
          <a:xfrm>
            <a:off x="4094246" y="2863409"/>
            <a:ext cx="137160" cy="137160"/>
          </a:xfrm>
          <a:prstGeom prst="ellipse">
            <a:avLst/>
          </a:prstGeom>
          <a:solidFill>
            <a:srgbClr val="FFD5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F465F4D-01F8-044B-B772-E5DCB6BE48EC}"/>
              </a:ext>
            </a:extLst>
          </p:cNvPr>
          <p:cNvSpPr/>
          <p:nvPr/>
        </p:nvSpPr>
        <p:spPr>
          <a:xfrm>
            <a:off x="4373089" y="2863409"/>
            <a:ext cx="137160" cy="137160"/>
          </a:xfrm>
          <a:prstGeom prst="ellipse">
            <a:avLst/>
          </a:prstGeom>
          <a:solidFill>
            <a:srgbClr val="FF9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0019EFB-B305-734A-A2E7-4E2FCA9942DB}"/>
              </a:ext>
            </a:extLst>
          </p:cNvPr>
          <p:cNvSpPr/>
          <p:nvPr/>
        </p:nvSpPr>
        <p:spPr>
          <a:xfrm>
            <a:off x="4651932" y="2863409"/>
            <a:ext cx="137160" cy="137160"/>
          </a:xfrm>
          <a:prstGeom prst="ellipse">
            <a:avLst/>
          </a:prstGeom>
          <a:solidFill>
            <a:srgbClr val="FF2F9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1EA3CEF-2CF6-7A4C-9DFC-175D10667CE6}"/>
              </a:ext>
            </a:extLst>
          </p:cNvPr>
          <p:cNvSpPr/>
          <p:nvPr/>
        </p:nvSpPr>
        <p:spPr>
          <a:xfrm>
            <a:off x="4933950" y="2863409"/>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D61FB9A-833B-6A44-AC3F-6133FA576F5C}"/>
              </a:ext>
            </a:extLst>
          </p:cNvPr>
          <p:cNvSpPr/>
          <p:nvPr/>
        </p:nvSpPr>
        <p:spPr>
          <a:xfrm>
            <a:off x="5211768" y="2863409"/>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20DF74A-6181-5147-8708-F08935A4C356}"/>
              </a:ext>
            </a:extLst>
          </p:cNvPr>
          <p:cNvSpPr/>
          <p:nvPr/>
        </p:nvSpPr>
        <p:spPr>
          <a:xfrm>
            <a:off x="5489586" y="2863409"/>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1CECB63-353E-9E4F-9AC0-AA4EDA7FC3F3}"/>
              </a:ext>
            </a:extLst>
          </p:cNvPr>
          <p:cNvSpPr/>
          <p:nvPr/>
        </p:nvSpPr>
        <p:spPr>
          <a:xfrm>
            <a:off x="5770479" y="2863409"/>
            <a:ext cx="137160" cy="137160"/>
          </a:xfrm>
          <a:prstGeom prst="ellipse">
            <a:avLst/>
          </a:prstGeom>
          <a:solidFill>
            <a:srgbClr val="73FB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9C2217B-231C-A042-8DC5-051C50DDF643}"/>
              </a:ext>
            </a:extLst>
          </p:cNvPr>
          <p:cNvSpPr/>
          <p:nvPr/>
        </p:nvSpPr>
        <p:spPr>
          <a:xfrm>
            <a:off x="6051372" y="2863409"/>
            <a:ext cx="137160" cy="137160"/>
          </a:xfrm>
          <a:prstGeom prst="ellipse">
            <a:avLst/>
          </a:prstGeom>
          <a:solidFill>
            <a:srgbClr val="FFD5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56CDE16-DC76-9446-B091-D38DA2A8BFEB}"/>
              </a:ext>
            </a:extLst>
          </p:cNvPr>
          <p:cNvSpPr/>
          <p:nvPr/>
        </p:nvSpPr>
        <p:spPr>
          <a:xfrm>
            <a:off x="6332265" y="2863409"/>
            <a:ext cx="137160" cy="137160"/>
          </a:xfrm>
          <a:prstGeom prst="ellipse">
            <a:avLst/>
          </a:prstGeom>
          <a:solidFill>
            <a:srgbClr val="FF9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05A3D6B-1A9D-3346-92A2-B9034FE05C2F}"/>
              </a:ext>
            </a:extLst>
          </p:cNvPr>
          <p:cNvSpPr/>
          <p:nvPr/>
        </p:nvSpPr>
        <p:spPr>
          <a:xfrm>
            <a:off x="6613158" y="2863409"/>
            <a:ext cx="137160" cy="137160"/>
          </a:xfrm>
          <a:prstGeom prst="ellipse">
            <a:avLst/>
          </a:prstGeom>
          <a:solidFill>
            <a:srgbClr val="FF2F9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BBEA9D3-5CD1-2B48-B36F-0EC0E744B234}"/>
              </a:ext>
            </a:extLst>
          </p:cNvPr>
          <p:cNvSpPr/>
          <p:nvPr/>
        </p:nvSpPr>
        <p:spPr>
          <a:xfrm>
            <a:off x="6894051" y="2863409"/>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C0D7FFF-6E19-6244-8E04-37679B633262}"/>
              </a:ext>
            </a:extLst>
          </p:cNvPr>
          <p:cNvSpPr/>
          <p:nvPr/>
        </p:nvSpPr>
        <p:spPr>
          <a:xfrm>
            <a:off x="7171769" y="2863409"/>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9B02C0A-565A-324D-96E2-B845B7C4161E}"/>
              </a:ext>
            </a:extLst>
          </p:cNvPr>
          <p:cNvSpPr/>
          <p:nvPr/>
        </p:nvSpPr>
        <p:spPr>
          <a:xfrm>
            <a:off x="4617487" y="68290"/>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19C4E9B-F80C-054F-BBBB-9AE3E4A4C1E3}"/>
              </a:ext>
            </a:extLst>
          </p:cNvPr>
          <p:cNvSpPr/>
          <p:nvPr/>
        </p:nvSpPr>
        <p:spPr>
          <a:xfrm>
            <a:off x="56847" y="372021"/>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D6DD47D-A3CA-AB4E-9F82-D16A24A11DB5}"/>
              </a:ext>
            </a:extLst>
          </p:cNvPr>
          <p:cNvSpPr/>
          <p:nvPr/>
        </p:nvSpPr>
        <p:spPr>
          <a:xfrm>
            <a:off x="354611" y="303441"/>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249495D8-3777-9E42-AE42-DEC81C9C483E}"/>
              </a:ext>
            </a:extLst>
          </p:cNvPr>
          <p:cNvSpPr/>
          <p:nvPr/>
        </p:nvSpPr>
        <p:spPr>
          <a:xfrm>
            <a:off x="617708" y="136870"/>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D3E6940-1DEB-4843-8025-7C7069E22F4D}"/>
              </a:ext>
            </a:extLst>
          </p:cNvPr>
          <p:cNvSpPr/>
          <p:nvPr/>
        </p:nvSpPr>
        <p:spPr>
          <a:xfrm>
            <a:off x="947468" y="166281"/>
            <a:ext cx="137160" cy="137160"/>
          </a:xfrm>
          <a:prstGeom prst="ellipse">
            <a:avLst/>
          </a:prstGeom>
          <a:solidFill>
            <a:srgbClr val="73FB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44B38C8-3D52-8443-BCE9-5673BE5E4A2D}"/>
              </a:ext>
            </a:extLst>
          </p:cNvPr>
          <p:cNvSpPr/>
          <p:nvPr/>
        </p:nvSpPr>
        <p:spPr>
          <a:xfrm>
            <a:off x="1175394" y="274030"/>
            <a:ext cx="137160" cy="137160"/>
          </a:xfrm>
          <a:prstGeom prst="ellipse">
            <a:avLst/>
          </a:prstGeom>
          <a:solidFill>
            <a:srgbClr val="FFD5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5A4097FA-8305-C749-A753-5D64272024D3}"/>
              </a:ext>
            </a:extLst>
          </p:cNvPr>
          <p:cNvSpPr/>
          <p:nvPr/>
        </p:nvSpPr>
        <p:spPr>
          <a:xfrm>
            <a:off x="1505154" y="166281"/>
            <a:ext cx="137160" cy="137160"/>
          </a:xfrm>
          <a:prstGeom prst="ellipse">
            <a:avLst/>
          </a:prstGeom>
          <a:solidFill>
            <a:srgbClr val="FF9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C6BCF23-BA95-0047-BDE4-4EF6FC69E7C7}"/>
              </a:ext>
            </a:extLst>
          </p:cNvPr>
          <p:cNvSpPr/>
          <p:nvPr/>
        </p:nvSpPr>
        <p:spPr>
          <a:xfrm>
            <a:off x="1778406" y="97701"/>
            <a:ext cx="137160" cy="137160"/>
          </a:xfrm>
          <a:prstGeom prst="ellipse">
            <a:avLst/>
          </a:prstGeom>
          <a:solidFill>
            <a:srgbClr val="FF2F9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6618CD0-2C0C-994E-89B8-2B16535ED0F2}"/>
              </a:ext>
            </a:extLst>
          </p:cNvPr>
          <p:cNvSpPr/>
          <p:nvPr/>
        </p:nvSpPr>
        <p:spPr>
          <a:xfrm>
            <a:off x="2081001" y="166489"/>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D91E336-1179-A44E-B7DF-A768C1D3F5ED}"/>
              </a:ext>
            </a:extLst>
          </p:cNvPr>
          <p:cNvSpPr/>
          <p:nvPr/>
        </p:nvSpPr>
        <p:spPr>
          <a:xfrm>
            <a:off x="2399863" y="235069"/>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5A38B54-A4FD-1A4B-BBE4-906C1B15B65D}"/>
              </a:ext>
            </a:extLst>
          </p:cNvPr>
          <p:cNvSpPr/>
          <p:nvPr/>
        </p:nvSpPr>
        <p:spPr>
          <a:xfrm>
            <a:off x="2648537" y="166500"/>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A26ED80-71A8-354C-B1F9-32D05C60D022}"/>
              </a:ext>
            </a:extLst>
          </p:cNvPr>
          <p:cNvSpPr/>
          <p:nvPr/>
        </p:nvSpPr>
        <p:spPr>
          <a:xfrm>
            <a:off x="2907009" y="78163"/>
            <a:ext cx="137160" cy="137160"/>
          </a:xfrm>
          <a:prstGeom prst="ellipse">
            <a:avLst/>
          </a:prstGeom>
          <a:solidFill>
            <a:srgbClr val="73FB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34EB8CC-CD0F-CC43-A566-15A8818D754C}"/>
              </a:ext>
            </a:extLst>
          </p:cNvPr>
          <p:cNvSpPr/>
          <p:nvPr/>
        </p:nvSpPr>
        <p:spPr>
          <a:xfrm>
            <a:off x="3183437" y="136870"/>
            <a:ext cx="137160" cy="137160"/>
          </a:xfrm>
          <a:prstGeom prst="ellipse">
            <a:avLst/>
          </a:prstGeom>
          <a:solidFill>
            <a:srgbClr val="FFD5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BA64AAA-1C5F-B549-9573-A418DACCA712}"/>
              </a:ext>
            </a:extLst>
          </p:cNvPr>
          <p:cNvSpPr/>
          <p:nvPr/>
        </p:nvSpPr>
        <p:spPr>
          <a:xfrm>
            <a:off x="3502507" y="146847"/>
            <a:ext cx="137160" cy="137160"/>
          </a:xfrm>
          <a:prstGeom prst="ellipse">
            <a:avLst/>
          </a:prstGeom>
          <a:solidFill>
            <a:srgbClr val="FF9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E65EF00-75C9-9B40-81B3-6F4E53D29C1D}"/>
              </a:ext>
            </a:extLst>
          </p:cNvPr>
          <p:cNvSpPr/>
          <p:nvPr/>
        </p:nvSpPr>
        <p:spPr>
          <a:xfrm>
            <a:off x="3883983" y="195692"/>
            <a:ext cx="137160" cy="137160"/>
          </a:xfrm>
          <a:prstGeom prst="ellipse">
            <a:avLst/>
          </a:prstGeom>
          <a:solidFill>
            <a:srgbClr val="FF2F9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EA96270-4D71-F84A-A9F7-39B809C2E543}"/>
              </a:ext>
            </a:extLst>
          </p:cNvPr>
          <p:cNvSpPr/>
          <p:nvPr/>
        </p:nvSpPr>
        <p:spPr>
          <a:xfrm>
            <a:off x="4162826" y="234861"/>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07A25B3-15B5-9E4E-98F9-820BD0A373C5}"/>
              </a:ext>
            </a:extLst>
          </p:cNvPr>
          <p:cNvSpPr/>
          <p:nvPr/>
        </p:nvSpPr>
        <p:spPr>
          <a:xfrm>
            <a:off x="4391737" y="146743"/>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AC0C4A6B-4E07-FE47-B214-938B346B3B4B}"/>
              </a:ext>
            </a:extLst>
          </p:cNvPr>
          <p:cNvSpPr/>
          <p:nvPr/>
        </p:nvSpPr>
        <p:spPr>
          <a:xfrm>
            <a:off x="4512709" y="9864589"/>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F85C050A-31F8-CD45-877D-AB742B3E676B}"/>
              </a:ext>
            </a:extLst>
          </p:cNvPr>
          <p:cNvSpPr/>
          <p:nvPr/>
        </p:nvSpPr>
        <p:spPr>
          <a:xfrm>
            <a:off x="39184" y="9864589"/>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3D6D2A7-0AE4-2742-A2A7-B83FEAD96E18}"/>
              </a:ext>
            </a:extLst>
          </p:cNvPr>
          <p:cNvSpPr/>
          <p:nvPr/>
        </p:nvSpPr>
        <p:spPr>
          <a:xfrm>
            <a:off x="321202" y="9864589"/>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D51635FC-C679-8B4E-9741-7988106ADCAB}"/>
              </a:ext>
            </a:extLst>
          </p:cNvPr>
          <p:cNvSpPr/>
          <p:nvPr/>
        </p:nvSpPr>
        <p:spPr>
          <a:xfrm>
            <a:off x="600045" y="9864589"/>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FA2EEA61-F341-944F-9FC6-5BD3B1AC6957}"/>
              </a:ext>
            </a:extLst>
          </p:cNvPr>
          <p:cNvSpPr/>
          <p:nvPr/>
        </p:nvSpPr>
        <p:spPr>
          <a:xfrm>
            <a:off x="878888" y="9864589"/>
            <a:ext cx="137160" cy="137160"/>
          </a:xfrm>
          <a:prstGeom prst="ellipse">
            <a:avLst/>
          </a:prstGeom>
          <a:solidFill>
            <a:srgbClr val="73FB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09E4BA92-D01E-1A47-886C-7B09B0CA9408}"/>
              </a:ext>
            </a:extLst>
          </p:cNvPr>
          <p:cNvSpPr/>
          <p:nvPr/>
        </p:nvSpPr>
        <p:spPr>
          <a:xfrm>
            <a:off x="1157731" y="9864589"/>
            <a:ext cx="137160" cy="137160"/>
          </a:xfrm>
          <a:prstGeom prst="ellipse">
            <a:avLst/>
          </a:prstGeom>
          <a:solidFill>
            <a:srgbClr val="FFD5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CD566C3D-AD3B-AE48-8356-9A8882D24B0B}"/>
              </a:ext>
            </a:extLst>
          </p:cNvPr>
          <p:cNvSpPr/>
          <p:nvPr/>
        </p:nvSpPr>
        <p:spPr>
          <a:xfrm>
            <a:off x="1436574" y="9864589"/>
            <a:ext cx="137160" cy="137160"/>
          </a:xfrm>
          <a:prstGeom prst="ellipse">
            <a:avLst/>
          </a:prstGeom>
          <a:solidFill>
            <a:srgbClr val="FF9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56444B9F-FFEB-8242-BAC3-4562DF314EDB}"/>
              </a:ext>
            </a:extLst>
          </p:cNvPr>
          <p:cNvSpPr/>
          <p:nvPr/>
        </p:nvSpPr>
        <p:spPr>
          <a:xfrm>
            <a:off x="1715417" y="9864589"/>
            <a:ext cx="137160" cy="137160"/>
          </a:xfrm>
          <a:prstGeom prst="ellipse">
            <a:avLst/>
          </a:prstGeom>
          <a:solidFill>
            <a:srgbClr val="FF2F9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7E21889-3550-C640-97C1-97AAE6FCE8ED}"/>
              </a:ext>
            </a:extLst>
          </p:cNvPr>
          <p:cNvSpPr/>
          <p:nvPr/>
        </p:nvSpPr>
        <p:spPr>
          <a:xfrm>
            <a:off x="1997435" y="9864589"/>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F6B32104-3EE7-B64B-93A7-79C3296EC76D}"/>
              </a:ext>
            </a:extLst>
          </p:cNvPr>
          <p:cNvSpPr/>
          <p:nvPr/>
        </p:nvSpPr>
        <p:spPr>
          <a:xfrm>
            <a:off x="2275253" y="9864589"/>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4DE6B5A3-2442-1543-A7BB-F79958956EAB}"/>
              </a:ext>
            </a:extLst>
          </p:cNvPr>
          <p:cNvSpPr/>
          <p:nvPr/>
        </p:nvSpPr>
        <p:spPr>
          <a:xfrm>
            <a:off x="2553071" y="9864589"/>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512D3FC6-7F80-E94F-A64E-18F5F92CDB99}"/>
              </a:ext>
            </a:extLst>
          </p:cNvPr>
          <p:cNvSpPr/>
          <p:nvPr/>
        </p:nvSpPr>
        <p:spPr>
          <a:xfrm>
            <a:off x="2833964" y="9864589"/>
            <a:ext cx="137160" cy="137160"/>
          </a:xfrm>
          <a:prstGeom prst="ellipse">
            <a:avLst/>
          </a:prstGeom>
          <a:solidFill>
            <a:srgbClr val="73FB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EBC5FE5F-C426-C74B-BD31-8B33514937E0}"/>
              </a:ext>
            </a:extLst>
          </p:cNvPr>
          <p:cNvSpPr/>
          <p:nvPr/>
        </p:nvSpPr>
        <p:spPr>
          <a:xfrm>
            <a:off x="3114857" y="9864589"/>
            <a:ext cx="137160" cy="137160"/>
          </a:xfrm>
          <a:prstGeom prst="ellipse">
            <a:avLst/>
          </a:prstGeom>
          <a:solidFill>
            <a:srgbClr val="FFD5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7B014E80-A3E6-BD43-BAD0-4EB6206D9498}"/>
              </a:ext>
            </a:extLst>
          </p:cNvPr>
          <p:cNvSpPr/>
          <p:nvPr/>
        </p:nvSpPr>
        <p:spPr>
          <a:xfrm>
            <a:off x="3395750" y="9864589"/>
            <a:ext cx="137160" cy="137160"/>
          </a:xfrm>
          <a:prstGeom prst="ellipse">
            <a:avLst/>
          </a:prstGeom>
          <a:solidFill>
            <a:srgbClr val="FF9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A0573F8-2485-0149-B89F-35D6702F9494}"/>
              </a:ext>
            </a:extLst>
          </p:cNvPr>
          <p:cNvSpPr/>
          <p:nvPr/>
        </p:nvSpPr>
        <p:spPr>
          <a:xfrm>
            <a:off x="3676643" y="9864589"/>
            <a:ext cx="137160" cy="137160"/>
          </a:xfrm>
          <a:prstGeom prst="ellipse">
            <a:avLst/>
          </a:prstGeom>
          <a:solidFill>
            <a:srgbClr val="FF2F9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16D3FFC9-139B-9D4B-87E3-93A453F5C68B}"/>
              </a:ext>
            </a:extLst>
          </p:cNvPr>
          <p:cNvSpPr/>
          <p:nvPr/>
        </p:nvSpPr>
        <p:spPr>
          <a:xfrm>
            <a:off x="3957536" y="9864589"/>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6F63AD0D-C3B1-CC4D-A9DD-C9A8AA8704BB}"/>
              </a:ext>
            </a:extLst>
          </p:cNvPr>
          <p:cNvSpPr/>
          <p:nvPr/>
        </p:nvSpPr>
        <p:spPr>
          <a:xfrm>
            <a:off x="4235254" y="9864589"/>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0C621AA9-1C97-E34F-BA86-B1510316D060}"/>
              </a:ext>
            </a:extLst>
          </p:cNvPr>
          <p:cNvSpPr txBox="1"/>
          <p:nvPr/>
        </p:nvSpPr>
        <p:spPr>
          <a:xfrm>
            <a:off x="768170" y="8748504"/>
            <a:ext cx="1609148" cy="307777"/>
          </a:xfrm>
          <a:prstGeom prst="rect">
            <a:avLst/>
          </a:prstGeom>
          <a:noFill/>
        </p:spPr>
        <p:txBody>
          <a:bodyPr wrap="square" rtlCol="0">
            <a:spAutoFit/>
          </a:bodyPr>
          <a:lstStyle/>
          <a:p>
            <a:pPr algn="ctr"/>
            <a:r>
              <a:rPr lang="en-US" sz="1400" b="1" dirty="0">
                <a:latin typeface="Century Gothic" panose="020B0502020202020204" pitchFamily="34" charset="0"/>
              </a:rPr>
              <a:t>314-353-8875</a:t>
            </a:r>
          </a:p>
        </p:txBody>
      </p:sp>
      <p:sp>
        <p:nvSpPr>
          <p:cNvPr id="76" name="TextBox 75">
            <a:extLst>
              <a:ext uri="{FF2B5EF4-FFF2-40B4-BE49-F238E27FC236}">
                <a16:creationId xmlns:a16="http://schemas.microsoft.com/office/drawing/2014/main" id="{8768E8F7-575B-0740-8F9E-7F6B7BCC5A2F}"/>
              </a:ext>
            </a:extLst>
          </p:cNvPr>
          <p:cNvSpPr txBox="1"/>
          <p:nvPr/>
        </p:nvSpPr>
        <p:spPr>
          <a:xfrm>
            <a:off x="1056756" y="7813119"/>
            <a:ext cx="2823373" cy="461665"/>
          </a:xfrm>
          <a:prstGeom prst="rect">
            <a:avLst/>
          </a:prstGeom>
          <a:noFill/>
        </p:spPr>
        <p:txBody>
          <a:bodyPr wrap="square" rtlCol="0">
            <a:spAutoFit/>
          </a:bodyPr>
          <a:lstStyle/>
          <a:p>
            <a:pPr algn="ctr"/>
            <a:r>
              <a:rPr lang="en-US" sz="2400" b="1" dirty="0">
                <a:latin typeface="Century Gothic" panose="020B0502020202020204" pitchFamily="34" charset="0"/>
                <a:ea typeface="BabblingElizabeth Medium" panose="02000603000000000000" pitchFamily="2" charset="0"/>
              </a:rPr>
              <a:t>Contact Me</a:t>
            </a:r>
          </a:p>
        </p:txBody>
      </p:sp>
      <p:sp>
        <p:nvSpPr>
          <p:cNvPr id="79" name="TextBox 78">
            <a:extLst>
              <a:ext uri="{FF2B5EF4-FFF2-40B4-BE49-F238E27FC236}">
                <a16:creationId xmlns:a16="http://schemas.microsoft.com/office/drawing/2014/main" id="{C9C24468-76C1-7E4F-952E-3838B121C98B}"/>
              </a:ext>
            </a:extLst>
          </p:cNvPr>
          <p:cNvSpPr txBox="1"/>
          <p:nvPr/>
        </p:nvSpPr>
        <p:spPr>
          <a:xfrm>
            <a:off x="218202" y="8153320"/>
            <a:ext cx="4614798" cy="553998"/>
          </a:xfrm>
          <a:prstGeom prst="rect">
            <a:avLst/>
          </a:prstGeom>
          <a:noFill/>
        </p:spPr>
        <p:txBody>
          <a:bodyPr wrap="square" rtlCol="0">
            <a:spAutoFit/>
          </a:bodyPr>
          <a:lstStyle/>
          <a:p>
            <a:pPr algn="ctr"/>
            <a:r>
              <a:rPr lang="en-US" sz="1000" dirty="0">
                <a:latin typeface="Century Gothic" panose="020B0502020202020204" pitchFamily="34" charset="0"/>
                <a:ea typeface="BabblingElizabeth Medium" panose="02000603000000000000" pitchFamily="2" charset="0"/>
              </a:rPr>
              <a:t>I welcome and value parent involvement throughout the year. I would love to hear from you, and you are welcome to contact me with any questions, comments, or concerns you may have.</a:t>
            </a:r>
          </a:p>
        </p:txBody>
      </p:sp>
      <p:sp>
        <p:nvSpPr>
          <p:cNvPr id="83" name="TextBox 82">
            <a:extLst>
              <a:ext uri="{FF2B5EF4-FFF2-40B4-BE49-F238E27FC236}">
                <a16:creationId xmlns:a16="http://schemas.microsoft.com/office/drawing/2014/main" id="{0BBF744F-C2AD-1A48-989C-7765899DA78E}"/>
              </a:ext>
            </a:extLst>
          </p:cNvPr>
          <p:cNvSpPr txBox="1"/>
          <p:nvPr/>
        </p:nvSpPr>
        <p:spPr>
          <a:xfrm>
            <a:off x="5148614" y="7679941"/>
            <a:ext cx="2436056" cy="400110"/>
          </a:xfrm>
          <a:prstGeom prst="rect">
            <a:avLst/>
          </a:prstGeom>
          <a:noFill/>
        </p:spPr>
        <p:txBody>
          <a:bodyPr wrap="square" rtlCol="0">
            <a:spAutoFit/>
          </a:bodyPr>
          <a:lstStyle/>
          <a:p>
            <a:pPr algn="ctr"/>
            <a:r>
              <a:rPr lang="en-US" sz="2000" b="1" dirty="0">
                <a:latin typeface="Century Gothic" panose="020B0502020202020204" pitchFamily="34" charset="0"/>
                <a:ea typeface="BabblingElizabeth Medium" panose="02000603000000000000" pitchFamily="2" charset="0"/>
              </a:rPr>
              <a:t>My Favorites</a:t>
            </a:r>
          </a:p>
        </p:txBody>
      </p:sp>
      <p:pic>
        <p:nvPicPr>
          <p:cNvPr id="86" name="Graphic 85" descr="OpenEnvelope">
            <a:extLst>
              <a:ext uri="{FF2B5EF4-FFF2-40B4-BE49-F238E27FC236}">
                <a16:creationId xmlns:a16="http://schemas.microsoft.com/office/drawing/2014/main" id="{71CF96DC-FAD5-7A4E-88E6-3EBFCBD0BF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76220" y="8970668"/>
            <a:ext cx="349381" cy="349381"/>
          </a:xfrm>
          <a:prstGeom prst="rect">
            <a:avLst/>
          </a:prstGeom>
        </p:spPr>
      </p:pic>
      <p:sp>
        <p:nvSpPr>
          <p:cNvPr id="87" name="TextBox 86">
            <a:extLst>
              <a:ext uri="{FF2B5EF4-FFF2-40B4-BE49-F238E27FC236}">
                <a16:creationId xmlns:a16="http://schemas.microsoft.com/office/drawing/2014/main" id="{D8EBDF64-B7FF-7E40-99A6-AC187AF298E0}"/>
              </a:ext>
            </a:extLst>
          </p:cNvPr>
          <p:cNvSpPr txBox="1"/>
          <p:nvPr/>
        </p:nvSpPr>
        <p:spPr>
          <a:xfrm>
            <a:off x="2468442" y="9056404"/>
            <a:ext cx="2076055" cy="246221"/>
          </a:xfrm>
          <a:prstGeom prst="rect">
            <a:avLst/>
          </a:prstGeom>
          <a:noFill/>
        </p:spPr>
        <p:txBody>
          <a:bodyPr wrap="square" rtlCol="0">
            <a:spAutoFit/>
          </a:bodyPr>
          <a:lstStyle/>
          <a:p>
            <a:pPr algn="ctr"/>
            <a:r>
              <a:rPr lang="en-US" sz="1000" b="1" dirty="0">
                <a:latin typeface="Century Gothic" panose="020B0502020202020204" pitchFamily="34" charset="0"/>
              </a:rPr>
              <a:t>Mackenzie.Rongey@slps.org</a:t>
            </a:r>
          </a:p>
        </p:txBody>
      </p:sp>
      <p:pic>
        <p:nvPicPr>
          <p:cNvPr id="92" name="Graphic 91" descr="Receiver">
            <a:extLst>
              <a:ext uri="{FF2B5EF4-FFF2-40B4-BE49-F238E27FC236}">
                <a16:creationId xmlns:a16="http://schemas.microsoft.com/office/drawing/2014/main" id="{23B8F471-BDFF-0D48-9D33-6B29322002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4662" y="8730901"/>
            <a:ext cx="365086" cy="365086"/>
          </a:xfrm>
          <a:prstGeom prst="rect">
            <a:avLst/>
          </a:prstGeom>
        </p:spPr>
      </p:pic>
      <p:sp>
        <p:nvSpPr>
          <p:cNvPr id="110" name="TextBox 109">
            <a:extLst>
              <a:ext uri="{FF2B5EF4-FFF2-40B4-BE49-F238E27FC236}">
                <a16:creationId xmlns:a16="http://schemas.microsoft.com/office/drawing/2014/main" id="{DEDB398D-7294-B749-96C5-F74872BCF589}"/>
              </a:ext>
            </a:extLst>
          </p:cNvPr>
          <p:cNvSpPr txBox="1"/>
          <p:nvPr/>
        </p:nvSpPr>
        <p:spPr>
          <a:xfrm>
            <a:off x="3063056" y="3133227"/>
            <a:ext cx="1284444" cy="369332"/>
          </a:xfrm>
          <a:prstGeom prst="rect">
            <a:avLst/>
          </a:prstGeom>
          <a:noFill/>
        </p:spPr>
        <p:txBody>
          <a:bodyPr wrap="square" rtlCol="0">
            <a:spAutoFit/>
          </a:bodyPr>
          <a:lstStyle/>
          <a:p>
            <a:pPr algn="ctr"/>
            <a:r>
              <a:rPr lang="en-US" b="1" dirty="0">
                <a:latin typeface="Century Gothic" panose="020B0502020202020204" pitchFamily="34" charset="0"/>
                <a:ea typeface="BabblingElizabeth Medium" panose="02000603000000000000" pitchFamily="2" charset="0"/>
              </a:rPr>
              <a:t>About Me</a:t>
            </a:r>
          </a:p>
        </p:txBody>
      </p:sp>
      <p:sp>
        <p:nvSpPr>
          <p:cNvPr id="120" name="TextBox 119">
            <a:extLst>
              <a:ext uri="{FF2B5EF4-FFF2-40B4-BE49-F238E27FC236}">
                <a16:creationId xmlns:a16="http://schemas.microsoft.com/office/drawing/2014/main" id="{E4AB4184-DE06-1141-9C76-843F258A1B4A}"/>
              </a:ext>
            </a:extLst>
          </p:cNvPr>
          <p:cNvSpPr txBox="1"/>
          <p:nvPr/>
        </p:nvSpPr>
        <p:spPr>
          <a:xfrm>
            <a:off x="2244108" y="3380116"/>
            <a:ext cx="2886672" cy="3477875"/>
          </a:xfrm>
          <a:prstGeom prst="rect">
            <a:avLst/>
          </a:prstGeom>
          <a:noFill/>
        </p:spPr>
        <p:txBody>
          <a:bodyPr wrap="square" lIns="91440" tIns="45720" rIns="91440" bIns="45720" rtlCol="0" anchor="t">
            <a:spAutoFit/>
          </a:bodyPr>
          <a:lstStyle/>
          <a:p>
            <a:pPr algn="ctr"/>
            <a:r>
              <a:rPr lang="en-US" sz="1100" dirty="0">
                <a:latin typeface="Century Gothic"/>
                <a:ea typeface="BabblingElizabeth Medium" panose="02000603000000000000" pitchFamily="2" charset="0"/>
              </a:rPr>
              <a:t>Hello! I am Mackenzie Rongey, and I am so excited to be teaching third grade this year! I live in Fenton, MO with my husband and two kids, Oliver (8) and Penelope (5).</a:t>
            </a:r>
          </a:p>
          <a:p>
            <a:pPr algn="ctr"/>
            <a:r>
              <a:rPr lang="en-US" sz="1100" dirty="0">
                <a:latin typeface="Century Gothic" panose="020B0502020202020204" pitchFamily="34" charset="0"/>
                <a:ea typeface="BabblingElizabeth Medium" panose="02000603000000000000" pitchFamily="2" charset="0"/>
              </a:rPr>
              <a:t>I attended UMSL where I received my Bachelors in Early Childhood Education. In 2016, I completed my first Master’s Degree in Gifted Education </a:t>
            </a:r>
          </a:p>
          <a:p>
            <a:pPr algn="ctr"/>
            <a:r>
              <a:rPr lang="en-US" sz="1100" dirty="0">
                <a:latin typeface="Century Gothic"/>
                <a:ea typeface="BabblingElizabeth Medium" panose="02000603000000000000" pitchFamily="2" charset="0"/>
              </a:rPr>
              <a:t>I come from a family of teachers. In my family, there are seven people currently in education. They include my two sisters, three cousins and two aunts. My mom and grandfather have also been teachers! I like to say that teaching runs in my blood! I love learning new things and continuing to find ways to master my teaching. This is my 11</a:t>
            </a:r>
            <a:r>
              <a:rPr lang="en-US" sz="1100" baseline="30000" dirty="0">
                <a:latin typeface="Century Gothic"/>
                <a:ea typeface="BabblingElizabeth Medium" panose="02000603000000000000" pitchFamily="2" charset="0"/>
              </a:rPr>
              <a:t>th</a:t>
            </a:r>
            <a:r>
              <a:rPr lang="en-US" sz="1100" dirty="0">
                <a:latin typeface="Century Gothic"/>
                <a:ea typeface="BabblingElizabeth Medium" panose="02000603000000000000" pitchFamily="2" charset="0"/>
              </a:rPr>
              <a:t> year at BWCJA. This is going to be such a fun year! </a:t>
            </a:r>
            <a:endParaRPr lang="en-US" sz="1100" dirty="0">
              <a:latin typeface="Century Gothic" panose="020B0502020202020204" pitchFamily="34" charset="0"/>
              <a:ea typeface="BabblingElizabeth Medium" panose="02000603000000000000" pitchFamily="2" charset="0"/>
            </a:endParaRPr>
          </a:p>
        </p:txBody>
      </p:sp>
      <p:sp>
        <p:nvSpPr>
          <p:cNvPr id="127" name="TextBox 126">
            <a:extLst>
              <a:ext uri="{FF2B5EF4-FFF2-40B4-BE49-F238E27FC236}">
                <a16:creationId xmlns:a16="http://schemas.microsoft.com/office/drawing/2014/main" id="{8D0275C2-89CD-E544-8DEC-487108175B97}"/>
              </a:ext>
            </a:extLst>
          </p:cNvPr>
          <p:cNvSpPr txBox="1"/>
          <p:nvPr/>
        </p:nvSpPr>
        <p:spPr>
          <a:xfrm>
            <a:off x="5052723" y="7989171"/>
            <a:ext cx="984423" cy="369332"/>
          </a:xfrm>
          <a:prstGeom prst="rect">
            <a:avLst/>
          </a:prstGeom>
          <a:noFill/>
        </p:spPr>
        <p:txBody>
          <a:bodyPr wrap="square" rtlCol="0">
            <a:spAutoFit/>
          </a:bodyPr>
          <a:lstStyle/>
          <a:p>
            <a:pPr algn="ctr"/>
            <a:r>
              <a:rPr lang="en-US" dirty="0">
                <a:latin typeface="Century Gothic" panose="020B0502020202020204" pitchFamily="34" charset="0"/>
                <a:ea typeface="BabblingHllyJlly Medium" panose="02000603000000000000" pitchFamily="2" charset="0"/>
              </a:rPr>
              <a:t>Food:</a:t>
            </a:r>
          </a:p>
        </p:txBody>
      </p:sp>
      <p:sp>
        <p:nvSpPr>
          <p:cNvPr id="128" name="TextBox 127">
            <a:extLst>
              <a:ext uri="{FF2B5EF4-FFF2-40B4-BE49-F238E27FC236}">
                <a16:creationId xmlns:a16="http://schemas.microsoft.com/office/drawing/2014/main" id="{23C5A9F2-DA78-1341-8F2A-518CD9A2B496}"/>
              </a:ext>
            </a:extLst>
          </p:cNvPr>
          <p:cNvSpPr txBox="1"/>
          <p:nvPr/>
        </p:nvSpPr>
        <p:spPr>
          <a:xfrm>
            <a:off x="5038724" y="8278349"/>
            <a:ext cx="984423" cy="369332"/>
          </a:xfrm>
          <a:prstGeom prst="rect">
            <a:avLst/>
          </a:prstGeom>
          <a:noFill/>
        </p:spPr>
        <p:txBody>
          <a:bodyPr wrap="square" rtlCol="0">
            <a:spAutoFit/>
          </a:bodyPr>
          <a:lstStyle/>
          <a:p>
            <a:pPr algn="ctr"/>
            <a:r>
              <a:rPr lang="en-US" dirty="0">
                <a:latin typeface="Century Gothic" panose="020B0502020202020204" pitchFamily="34" charset="0"/>
                <a:ea typeface="BabblingHllyJlly Medium" panose="02000603000000000000" pitchFamily="2" charset="0"/>
              </a:rPr>
              <a:t>Drink:</a:t>
            </a:r>
          </a:p>
        </p:txBody>
      </p:sp>
      <p:sp>
        <p:nvSpPr>
          <p:cNvPr id="129" name="TextBox 128">
            <a:extLst>
              <a:ext uri="{FF2B5EF4-FFF2-40B4-BE49-F238E27FC236}">
                <a16:creationId xmlns:a16="http://schemas.microsoft.com/office/drawing/2014/main" id="{658C361E-7C8F-BB45-BAA1-121882997B4A}"/>
              </a:ext>
            </a:extLst>
          </p:cNvPr>
          <p:cNvSpPr txBox="1"/>
          <p:nvPr/>
        </p:nvSpPr>
        <p:spPr>
          <a:xfrm>
            <a:off x="5055813" y="8578554"/>
            <a:ext cx="1085334" cy="369332"/>
          </a:xfrm>
          <a:prstGeom prst="rect">
            <a:avLst/>
          </a:prstGeom>
          <a:noFill/>
        </p:spPr>
        <p:txBody>
          <a:bodyPr wrap="square" rtlCol="0">
            <a:spAutoFit/>
          </a:bodyPr>
          <a:lstStyle/>
          <a:p>
            <a:pPr algn="ctr"/>
            <a:r>
              <a:rPr lang="en-US" dirty="0">
                <a:latin typeface="Century Gothic" panose="020B0502020202020204" pitchFamily="34" charset="0"/>
                <a:ea typeface="BabblingHllyJlly Medium" panose="02000603000000000000" pitchFamily="2" charset="0"/>
              </a:rPr>
              <a:t>Candy:</a:t>
            </a:r>
          </a:p>
        </p:txBody>
      </p:sp>
      <p:sp>
        <p:nvSpPr>
          <p:cNvPr id="130" name="TextBox 129">
            <a:extLst>
              <a:ext uri="{FF2B5EF4-FFF2-40B4-BE49-F238E27FC236}">
                <a16:creationId xmlns:a16="http://schemas.microsoft.com/office/drawing/2014/main" id="{CC4B63E1-4512-204A-9AF3-A3CC01FAEA39}"/>
              </a:ext>
            </a:extLst>
          </p:cNvPr>
          <p:cNvSpPr txBox="1"/>
          <p:nvPr/>
        </p:nvSpPr>
        <p:spPr>
          <a:xfrm>
            <a:off x="5068221" y="8882330"/>
            <a:ext cx="1079877" cy="369332"/>
          </a:xfrm>
          <a:prstGeom prst="rect">
            <a:avLst/>
          </a:prstGeom>
          <a:noFill/>
        </p:spPr>
        <p:txBody>
          <a:bodyPr wrap="square" rtlCol="0">
            <a:spAutoFit/>
          </a:bodyPr>
          <a:lstStyle/>
          <a:p>
            <a:pPr algn="ctr"/>
            <a:r>
              <a:rPr lang="en-US" dirty="0">
                <a:latin typeface="Century Gothic" panose="020B0502020202020204" pitchFamily="34" charset="0"/>
                <a:ea typeface="BabblingHllyJlly Medium" panose="02000603000000000000" pitchFamily="2" charset="0"/>
              </a:rPr>
              <a:t>Hobby:</a:t>
            </a:r>
          </a:p>
        </p:txBody>
      </p:sp>
      <p:sp>
        <p:nvSpPr>
          <p:cNvPr id="131" name="TextBox 130">
            <a:extLst>
              <a:ext uri="{FF2B5EF4-FFF2-40B4-BE49-F238E27FC236}">
                <a16:creationId xmlns:a16="http://schemas.microsoft.com/office/drawing/2014/main" id="{A5480DA9-4E58-474F-9C28-383949274956}"/>
              </a:ext>
            </a:extLst>
          </p:cNvPr>
          <p:cNvSpPr txBox="1"/>
          <p:nvPr/>
        </p:nvSpPr>
        <p:spPr>
          <a:xfrm>
            <a:off x="5014570" y="9163230"/>
            <a:ext cx="984423" cy="369332"/>
          </a:xfrm>
          <a:prstGeom prst="rect">
            <a:avLst/>
          </a:prstGeom>
          <a:noFill/>
        </p:spPr>
        <p:txBody>
          <a:bodyPr wrap="square" rtlCol="0">
            <a:spAutoFit/>
          </a:bodyPr>
          <a:lstStyle/>
          <a:p>
            <a:pPr algn="ctr"/>
            <a:r>
              <a:rPr lang="en-US" dirty="0">
                <a:latin typeface="Century Gothic" panose="020B0502020202020204" pitchFamily="34" charset="0"/>
                <a:ea typeface="BabblingHllyJlly Medium" panose="02000603000000000000" pitchFamily="2" charset="0"/>
              </a:rPr>
              <a:t>Book:</a:t>
            </a:r>
          </a:p>
        </p:txBody>
      </p:sp>
      <p:sp>
        <p:nvSpPr>
          <p:cNvPr id="132" name="TextBox 131">
            <a:extLst>
              <a:ext uri="{FF2B5EF4-FFF2-40B4-BE49-F238E27FC236}">
                <a16:creationId xmlns:a16="http://schemas.microsoft.com/office/drawing/2014/main" id="{860990AC-8EFA-3143-AB27-EA483239655B}"/>
              </a:ext>
            </a:extLst>
          </p:cNvPr>
          <p:cNvSpPr txBox="1"/>
          <p:nvPr/>
        </p:nvSpPr>
        <p:spPr>
          <a:xfrm>
            <a:off x="5076385" y="9498994"/>
            <a:ext cx="1086735" cy="369332"/>
          </a:xfrm>
          <a:prstGeom prst="rect">
            <a:avLst/>
          </a:prstGeom>
          <a:noFill/>
        </p:spPr>
        <p:txBody>
          <a:bodyPr wrap="square" rtlCol="0">
            <a:spAutoFit/>
          </a:bodyPr>
          <a:lstStyle/>
          <a:p>
            <a:pPr algn="ctr"/>
            <a:r>
              <a:rPr lang="en-US" dirty="0">
                <a:latin typeface="Century Gothic" panose="020B0502020202020204" pitchFamily="34" charset="0"/>
                <a:ea typeface="BabblingHllyJlly Medium" panose="02000603000000000000" pitchFamily="2" charset="0"/>
              </a:rPr>
              <a:t>Subject:</a:t>
            </a:r>
          </a:p>
        </p:txBody>
      </p:sp>
      <p:sp>
        <p:nvSpPr>
          <p:cNvPr id="133" name="TextBox 132">
            <a:extLst>
              <a:ext uri="{FF2B5EF4-FFF2-40B4-BE49-F238E27FC236}">
                <a16:creationId xmlns:a16="http://schemas.microsoft.com/office/drawing/2014/main" id="{D1726947-FFB4-774B-80C3-3CD746E2EEAF}"/>
              </a:ext>
            </a:extLst>
          </p:cNvPr>
          <p:cNvSpPr txBox="1"/>
          <p:nvPr/>
        </p:nvSpPr>
        <p:spPr>
          <a:xfrm>
            <a:off x="5701461" y="7973137"/>
            <a:ext cx="1187750" cy="400110"/>
          </a:xfrm>
          <a:prstGeom prst="rect">
            <a:avLst/>
          </a:prstGeom>
          <a:noFill/>
        </p:spPr>
        <p:txBody>
          <a:bodyPr wrap="square" rtlCol="0">
            <a:spAutoFit/>
          </a:bodyPr>
          <a:lstStyle/>
          <a:p>
            <a:pPr algn="ctr"/>
            <a:r>
              <a:rPr lang="en-US" sz="2000" b="1" dirty="0">
                <a:latin typeface="Century Gothic" panose="020B0502020202020204" pitchFamily="34" charset="0"/>
                <a:ea typeface="AGSorryNotSorry Medium" panose="02000603000000000000" pitchFamily="2" charset="0"/>
              </a:rPr>
              <a:t>Tacos</a:t>
            </a:r>
          </a:p>
        </p:txBody>
      </p:sp>
      <p:sp>
        <p:nvSpPr>
          <p:cNvPr id="134" name="TextBox 133">
            <a:extLst>
              <a:ext uri="{FF2B5EF4-FFF2-40B4-BE49-F238E27FC236}">
                <a16:creationId xmlns:a16="http://schemas.microsoft.com/office/drawing/2014/main" id="{911F68C4-8357-9C4C-8B64-5BBA649D2070}"/>
              </a:ext>
            </a:extLst>
          </p:cNvPr>
          <p:cNvSpPr txBox="1"/>
          <p:nvPr/>
        </p:nvSpPr>
        <p:spPr>
          <a:xfrm>
            <a:off x="5701402" y="8374135"/>
            <a:ext cx="1528739" cy="246221"/>
          </a:xfrm>
          <a:prstGeom prst="rect">
            <a:avLst/>
          </a:prstGeom>
          <a:noFill/>
        </p:spPr>
        <p:txBody>
          <a:bodyPr wrap="square" lIns="91440" tIns="45720" rIns="91440" bIns="45720" rtlCol="0" anchor="t">
            <a:spAutoFit/>
          </a:bodyPr>
          <a:lstStyle/>
          <a:p>
            <a:pPr algn="ctr"/>
            <a:r>
              <a:rPr lang="en-US" sz="1000" b="1" dirty="0">
                <a:latin typeface="Century Gothic"/>
                <a:ea typeface="AGSorryNotSorry Medium" panose="02000603000000000000" pitchFamily="2" charset="0"/>
              </a:rPr>
              <a:t>Diet Coke &amp; Coffee</a:t>
            </a:r>
            <a:endParaRPr lang="en-US" sz="2000" b="1" dirty="0">
              <a:latin typeface="Century Gothic" panose="020B0502020202020204" pitchFamily="34" charset="0"/>
              <a:ea typeface="AGSorryNotSorry Medium" panose="02000603000000000000" pitchFamily="2" charset="0"/>
            </a:endParaRPr>
          </a:p>
        </p:txBody>
      </p:sp>
      <p:sp>
        <p:nvSpPr>
          <p:cNvPr id="135" name="TextBox 134">
            <a:extLst>
              <a:ext uri="{FF2B5EF4-FFF2-40B4-BE49-F238E27FC236}">
                <a16:creationId xmlns:a16="http://schemas.microsoft.com/office/drawing/2014/main" id="{4426DFE8-A05F-164C-AC33-618284D99DFC}"/>
              </a:ext>
            </a:extLst>
          </p:cNvPr>
          <p:cNvSpPr txBox="1"/>
          <p:nvPr/>
        </p:nvSpPr>
        <p:spPr>
          <a:xfrm>
            <a:off x="5831653" y="8570558"/>
            <a:ext cx="1335688" cy="400110"/>
          </a:xfrm>
          <a:prstGeom prst="rect">
            <a:avLst/>
          </a:prstGeom>
          <a:noFill/>
        </p:spPr>
        <p:txBody>
          <a:bodyPr wrap="square" rtlCol="0">
            <a:spAutoFit/>
          </a:bodyPr>
          <a:lstStyle/>
          <a:p>
            <a:pPr algn="ctr"/>
            <a:r>
              <a:rPr lang="en-US" sz="2000" b="1" dirty="0">
                <a:latin typeface="Century Gothic" panose="020B0502020202020204" pitchFamily="34" charset="0"/>
                <a:ea typeface="AGSorryNotSorry Medium" panose="02000603000000000000" pitchFamily="2" charset="0"/>
              </a:rPr>
              <a:t>Snickers</a:t>
            </a:r>
          </a:p>
        </p:txBody>
      </p:sp>
      <p:sp>
        <p:nvSpPr>
          <p:cNvPr id="137" name="TextBox 136">
            <a:extLst>
              <a:ext uri="{FF2B5EF4-FFF2-40B4-BE49-F238E27FC236}">
                <a16:creationId xmlns:a16="http://schemas.microsoft.com/office/drawing/2014/main" id="{25D9F769-28A9-2D4A-AF1B-59962FD78A3B}"/>
              </a:ext>
            </a:extLst>
          </p:cNvPr>
          <p:cNvSpPr txBox="1"/>
          <p:nvPr/>
        </p:nvSpPr>
        <p:spPr>
          <a:xfrm>
            <a:off x="5779850" y="9163162"/>
            <a:ext cx="1275626" cy="400110"/>
          </a:xfrm>
          <a:prstGeom prst="rect">
            <a:avLst/>
          </a:prstGeom>
          <a:noFill/>
        </p:spPr>
        <p:txBody>
          <a:bodyPr wrap="square" rtlCol="0">
            <a:spAutoFit/>
          </a:bodyPr>
          <a:lstStyle/>
          <a:p>
            <a:pPr algn="ctr"/>
            <a:r>
              <a:rPr lang="en-US" sz="1000" b="1" dirty="0">
                <a:latin typeface="Century Gothic" panose="020B0502020202020204" pitchFamily="34" charset="0"/>
                <a:ea typeface="AGSorryNotSorry Medium" panose="02000603000000000000" pitchFamily="2" charset="0"/>
              </a:rPr>
              <a:t>The Harry Potter Series</a:t>
            </a:r>
          </a:p>
        </p:txBody>
      </p:sp>
      <p:sp>
        <p:nvSpPr>
          <p:cNvPr id="138" name="TextBox 137">
            <a:extLst>
              <a:ext uri="{FF2B5EF4-FFF2-40B4-BE49-F238E27FC236}">
                <a16:creationId xmlns:a16="http://schemas.microsoft.com/office/drawing/2014/main" id="{9D54CDE4-98C1-CD40-98C6-4471D92736BD}"/>
              </a:ext>
            </a:extLst>
          </p:cNvPr>
          <p:cNvSpPr txBox="1"/>
          <p:nvPr/>
        </p:nvSpPr>
        <p:spPr>
          <a:xfrm>
            <a:off x="5783150" y="8966803"/>
            <a:ext cx="1785269" cy="230832"/>
          </a:xfrm>
          <a:prstGeom prst="rect">
            <a:avLst/>
          </a:prstGeom>
          <a:noFill/>
        </p:spPr>
        <p:txBody>
          <a:bodyPr wrap="square" rtlCol="0">
            <a:spAutoFit/>
          </a:bodyPr>
          <a:lstStyle/>
          <a:p>
            <a:pPr algn="ctr"/>
            <a:r>
              <a:rPr lang="en-US" sz="900" b="1" dirty="0">
                <a:latin typeface="Century Gothic" panose="020B0502020202020204" pitchFamily="34" charset="0"/>
                <a:ea typeface="AGSorryNotSorry Medium" panose="02000603000000000000" pitchFamily="2" charset="0"/>
              </a:rPr>
              <a:t>Anything outdoors!</a:t>
            </a:r>
          </a:p>
        </p:txBody>
      </p:sp>
      <p:sp>
        <p:nvSpPr>
          <p:cNvPr id="139" name="TextBox 138">
            <a:extLst>
              <a:ext uri="{FF2B5EF4-FFF2-40B4-BE49-F238E27FC236}">
                <a16:creationId xmlns:a16="http://schemas.microsoft.com/office/drawing/2014/main" id="{E110E006-3E36-7746-B153-13C75C6A46A0}"/>
              </a:ext>
            </a:extLst>
          </p:cNvPr>
          <p:cNvSpPr txBox="1"/>
          <p:nvPr/>
        </p:nvSpPr>
        <p:spPr>
          <a:xfrm>
            <a:off x="5911977" y="9468447"/>
            <a:ext cx="1373574" cy="400110"/>
          </a:xfrm>
          <a:prstGeom prst="rect">
            <a:avLst/>
          </a:prstGeom>
          <a:noFill/>
        </p:spPr>
        <p:txBody>
          <a:bodyPr wrap="square" rtlCol="0">
            <a:spAutoFit/>
          </a:bodyPr>
          <a:lstStyle/>
          <a:p>
            <a:pPr algn="ctr"/>
            <a:r>
              <a:rPr lang="en-US" sz="2000" b="1" dirty="0">
                <a:latin typeface="Century Gothic" panose="020B0502020202020204" pitchFamily="34" charset="0"/>
                <a:ea typeface="AGSorryNotSorry Medium" panose="02000603000000000000" pitchFamily="2" charset="0"/>
              </a:rPr>
              <a:t>Reading</a:t>
            </a:r>
          </a:p>
        </p:txBody>
      </p:sp>
      <p:pic>
        <p:nvPicPr>
          <p:cNvPr id="141" name="Picture 140">
            <a:extLst>
              <a:ext uri="{FF2B5EF4-FFF2-40B4-BE49-F238E27FC236}">
                <a16:creationId xmlns:a16="http://schemas.microsoft.com/office/drawing/2014/main" id="{86C31969-0AA9-7B4C-8FA0-A361A7E0DBD6}"/>
              </a:ext>
            </a:extLst>
          </p:cNvPr>
          <p:cNvPicPr>
            <a:picLocks noChangeAspect="1"/>
          </p:cNvPicPr>
          <p:nvPr/>
        </p:nvPicPr>
        <p:blipFill>
          <a:blip r:embed="rId7"/>
          <a:stretch>
            <a:fillRect/>
          </a:stretch>
        </p:blipFill>
        <p:spPr>
          <a:xfrm rot="348589">
            <a:off x="6945989" y="8080071"/>
            <a:ext cx="739340" cy="507128"/>
          </a:xfrm>
          <a:prstGeom prst="rect">
            <a:avLst/>
          </a:prstGeom>
          <a:effectLst>
            <a:outerShdw blurRad="50800" dist="38100" dir="2700000" algn="tl" rotWithShape="0">
              <a:prstClr val="black">
                <a:alpha val="40000"/>
              </a:prstClr>
            </a:outerShdw>
          </a:effectLst>
        </p:spPr>
      </p:pic>
      <p:pic>
        <p:nvPicPr>
          <p:cNvPr id="143" name="Picture 142">
            <a:extLst>
              <a:ext uri="{FF2B5EF4-FFF2-40B4-BE49-F238E27FC236}">
                <a16:creationId xmlns:a16="http://schemas.microsoft.com/office/drawing/2014/main" id="{B801C756-93CA-2E47-9AC0-3EE6F8E9FF93}"/>
              </a:ext>
            </a:extLst>
          </p:cNvPr>
          <p:cNvPicPr>
            <a:picLocks noChangeAspect="1"/>
          </p:cNvPicPr>
          <p:nvPr/>
        </p:nvPicPr>
        <p:blipFill>
          <a:blip r:embed="rId8"/>
          <a:stretch>
            <a:fillRect/>
          </a:stretch>
        </p:blipFill>
        <p:spPr>
          <a:xfrm>
            <a:off x="7128864" y="9353827"/>
            <a:ext cx="648892" cy="667431"/>
          </a:xfrm>
          <a:prstGeom prst="rect">
            <a:avLst/>
          </a:prstGeom>
        </p:spPr>
      </p:pic>
      <p:sp>
        <p:nvSpPr>
          <p:cNvPr id="4" name="Oval 3"/>
          <p:cNvSpPr/>
          <p:nvPr/>
        </p:nvSpPr>
        <p:spPr>
          <a:xfrm>
            <a:off x="0" y="2739108"/>
            <a:ext cx="2169507" cy="2919186"/>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E0B3AC0-FCDD-EB42-874B-9620ABD5B174}"/>
              </a:ext>
            </a:extLst>
          </p:cNvPr>
          <p:cNvSpPr txBox="1"/>
          <p:nvPr/>
        </p:nvSpPr>
        <p:spPr>
          <a:xfrm>
            <a:off x="218202" y="2687255"/>
            <a:ext cx="3546083" cy="430887"/>
          </a:xfrm>
          <a:prstGeom prst="rect">
            <a:avLst/>
          </a:prstGeom>
          <a:noFill/>
          <a:effectLst>
            <a:softEdge rad="31750"/>
          </a:effectLst>
        </p:spPr>
        <p:txBody>
          <a:bodyPr wrap="square" rtlCol="0">
            <a:spAutoFit/>
          </a:bodyPr>
          <a:lstStyle/>
          <a:p>
            <a:r>
              <a:rPr lang="en-US" sz="2200" dirty="0">
                <a:effectLst>
                  <a:outerShdw blurRad="50800" dist="38100" dir="2700000" algn="tl" rotWithShape="0">
                    <a:prstClr val="black">
                      <a:alpha val="40000"/>
                    </a:prstClr>
                  </a:outerShdw>
                </a:effectLst>
                <a:latin typeface="Century Gothic" panose="020B0502020202020204" pitchFamily="34" charset="0"/>
                <a:ea typeface="AGThatsANoFromMe Medium" panose="02000603000000000000" pitchFamily="2" charset="0"/>
              </a:rPr>
              <a:t>Mrs. Mackenzie Rongey</a:t>
            </a:r>
          </a:p>
        </p:txBody>
      </p:sp>
      <p:sp>
        <p:nvSpPr>
          <p:cNvPr id="5" name="TextBox 4"/>
          <p:cNvSpPr txBox="1"/>
          <p:nvPr/>
        </p:nvSpPr>
        <p:spPr>
          <a:xfrm>
            <a:off x="176344" y="3345603"/>
            <a:ext cx="1904657" cy="1938992"/>
          </a:xfrm>
          <a:prstGeom prst="rect">
            <a:avLst/>
          </a:prstGeom>
          <a:noFill/>
        </p:spPr>
        <p:txBody>
          <a:bodyPr wrap="square" rtlCol="0">
            <a:spAutoFit/>
          </a:bodyPr>
          <a:lstStyle/>
          <a:p>
            <a:pPr algn="ctr"/>
            <a:r>
              <a:rPr lang="en-US" sz="2000" b="1" dirty="0">
                <a:latin typeface="Century Gothic" panose="020B0502020202090204" pitchFamily="34" charset="0"/>
              </a:rPr>
              <a:t>Welcome to third grade! This is going to be an amazing year! </a:t>
            </a:r>
          </a:p>
        </p:txBody>
      </p:sp>
      <p:pic>
        <p:nvPicPr>
          <p:cNvPr id="6" name="Picture 5" descr="A family posing for a picture in front of a castle&#10;&#10;Description automatically generated">
            <a:extLst>
              <a:ext uri="{FF2B5EF4-FFF2-40B4-BE49-F238E27FC236}">
                <a16:creationId xmlns:a16="http://schemas.microsoft.com/office/drawing/2014/main" id="{9CBA8C00-8CB0-8361-5A9D-883679777A92}"/>
              </a:ext>
            </a:extLst>
          </p:cNvPr>
          <p:cNvPicPr>
            <a:picLocks noChangeAspect="1"/>
          </p:cNvPicPr>
          <p:nvPr/>
        </p:nvPicPr>
        <p:blipFill>
          <a:blip r:embed="rId9"/>
          <a:stretch>
            <a:fillRect/>
          </a:stretch>
        </p:blipFill>
        <p:spPr>
          <a:xfrm>
            <a:off x="5569196" y="3886298"/>
            <a:ext cx="1880028" cy="2820042"/>
          </a:xfrm>
          <a:prstGeom prst="rect">
            <a:avLst/>
          </a:prstGeom>
        </p:spPr>
      </p:pic>
    </p:spTree>
    <p:extLst>
      <p:ext uri="{BB962C8B-B14F-4D97-AF65-F5344CB8AC3E}">
        <p14:creationId xmlns:p14="http://schemas.microsoft.com/office/powerpoint/2010/main" val="13728209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41534E80129BD4C9197577E14D2736D" ma:contentTypeVersion="13" ma:contentTypeDescription="Create a new document." ma:contentTypeScope="" ma:versionID="c80947388414df6a46241eb8ade42f32">
  <xsd:schema xmlns:xsd="http://www.w3.org/2001/XMLSchema" xmlns:xs="http://www.w3.org/2001/XMLSchema" xmlns:p="http://schemas.microsoft.com/office/2006/metadata/properties" xmlns:ns2="0154cacd-f257-43a7-b7bb-71b4bf01fa03" xmlns:ns3="a66103ed-ccc8-4739-acfa-7c4063f67dcb" targetNamespace="http://schemas.microsoft.com/office/2006/metadata/properties" ma:root="true" ma:fieldsID="55d40aee095ff25547c321278c51365d" ns2:_="" ns3:_="">
    <xsd:import namespace="0154cacd-f257-43a7-b7bb-71b4bf01fa03"/>
    <xsd:import namespace="a66103ed-ccc8-4739-acfa-7c4063f67dcb"/>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54cacd-f257-43a7-b7bb-71b4bf01fa0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98af9beb-5caa-4357-89cd-d7c5635d0c61"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6103ed-ccc8-4739-acfa-7c4063f67dcb"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35f7901b-0445-43a8-b3aa-072852d022b1}" ma:internalName="TaxCatchAll" ma:showField="CatchAllData" ma:web="a66103ed-ccc8-4739-acfa-7c4063f67d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154cacd-f257-43a7-b7bb-71b4bf01fa03">
      <Terms xmlns="http://schemas.microsoft.com/office/infopath/2007/PartnerControls"/>
    </lcf76f155ced4ddcb4097134ff3c332f>
    <TaxCatchAll xmlns="a66103ed-ccc8-4739-acfa-7c4063f67dcb" xsi:nil="true"/>
  </documentManagement>
</p:properties>
</file>

<file path=customXml/itemProps1.xml><?xml version="1.0" encoding="utf-8"?>
<ds:datastoreItem xmlns:ds="http://schemas.openxmlformats.org/officeDocument/2006/customXml" ds:itemID="{FE421DA2-E166-4352-8236-9C8E006EDA2C}">
  <ds:schemaRefs>
    <ds:schemaRef ds:uri="http://schemas.microsoft.com/sharepoint/v3/contenttype/forms"/>
  </ds:schemaRefs>
</ds:datastoreItem>
</file>

<file path=customXml/itemProps2.xml><?xml version="1.0" encoding="utf-8"?>
<ds:datastoreItem xmlns:ds="http://schemas.openxmlformats.org/officeDocument/2006/customXml" ds:itemID="{34C9A213-2E0D-43E1-991B-067147CBBC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54cacd-f257-43a7-b7bb-71b4bf01fa03"/>
    <ds:schemaRef ds:uri="a66103ed-ccc8-4739-acfa-7c4063f67d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C65F75-D768-4DD7-96BD-A00406D4907F}">
  <ds:schemaRefs>
    <ds:schemaRef ds:uri="http://schemas.microsoft.com/office/2006/metadata/properties"/>
    <ds:schemaRef ds:uri="http://schemas.microsoft.com/office/infopath/2007/PartnerControls"/>
    <ds:schemaRef ds:uri="0154cacd-f257-43a7-b7bb-71b4bf01fa03"/>
    <ds:schemaRef ds:uri="a66103ed-ccc8-4739-acfa-7c4063f67dcb"/>
  </ds:schemaRefs>
</ds:datastoreItem>
</file>

<file path=docProps/app.xml><?xml version="1.0" encoding="utf-8"?>
<Properties xmlns="http://schemas.openxmlformats.org/officeDocument/2006/extended-properties" xmlns:vt="http://schemas.openxmlformats.org/officeDocument/2006/docPropsVTypes">
  <Template>Office Theme</Template>
  <TotalTime>525</TotalTime>
  <Words>247</Words>
  <Application>Microsoft Office PowerPoint</Application>
  <PresentationFormat>Custom</PresentationFormat>
  <Paragraphs>23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Kristine Nannini</dc:creator>
  <cp:lastModifiedBy>Rongey, Mackenzie</cp:lastModifiedBy>
  <cp:revision>85</cp:revision>
  <cp:lastPrinted>2019-08-03T02:25:20Z</cp:lastPrinted>
  <dcterms:created xsi:type="dcterms:W3CDTF">2018-06-12T12:59:19Z</dcterms:created>
  <dcterms:modified xsi:type="dcterms:W3CDTF">2023-08-10T19:41:16Z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0x010100A41534E80129BD4C9197577E14D2736D</vt:lpwstr>
  </property>
  <property fmtid="{D5CDD505-2E9C-101B-9397-08002B2CF9AE}" pid="3" name="MSIP_Label_f442f8b2-88d4-454a-ae0a-d915e44763d2_Enabled">
    <vt:lpwstr>true</vt:lpwstr>
  </property>
  <property fmtid="{D5CDD505-2E9C-101B-9397-08002B2CF9AE}" pid="4" name="MSIP_Label_f442f8b2-88d4-454a-ae0a-d915e44763d2_SetDate">
    <vt:lpwstr>2023-08-10T19:41:16Z</vt:lpwstr>
  </property>
  <property fmtid="{D5CDD505-2E9C-101B-9397-08002B2CF9AE}" pid="5" name="MSIP_Label_f442f8b2-88d4-454a-ae0a-d915e44763d2_Method">
    <vt:lpwstr>Standard</vt:lpwstr>
  </property>
  <property fmtid="{D5CDD505-2E9C-101B-9397-08002B2CF9AE}" pid="6" name="MSIP_Label_f442f8b2-88d4-454a-ae0a-d915e44763d2_Name">
    <vt:lpwstr>defa4170-0d19-0005-0003-bc88714345d2</vt:lpwstr>
  </property>
  <property fmtid="{D5CDD505-2E9C-101B-9397-08002B2CF9AE}" pid="7" name="MSIP_Label_f442f8b2-88d4-454a-ae0a-d915e44763d2_SiteId">
    <vt:lpwstr>08e33d6b-a654-486a-80e3-20b190ae22d7</vt:lpwstr>
  </property>
  <property fmtid="{D5CDD505-2E9C-101B-9397-08002B2CF9AE}" pid="8" name="MSIP_Label_f442f8b2-88d4-454a-ae0a-d915e44763d2_ActionId">
    <vt:lpwstr>0bafe757-ea15-467a-bc26-058b8998075c</vt:lpwstr>
  </property>
  <property fmtid="{D5CDD505-2E9C-101B-9397-08002B2CF9AE}" pid="9" name="MSIP_Label_f442f8b2-88d4-454a-ae0a-d915e44763d2_ContentBits">
    <vt:lpwstr>0</vt:lpwstr>
  </property>
</Properties>
</file>