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0" autoAdjust="0"/>
    <p:restoredTop sz="94660"/>
  </p:normalViewPr>
  <p:slideViewPr>
    <p:cSldViewPr snapToGrid="0">
      <p:cViewPr varScale="1">
        <p:scale>
          <a:sx n="58" d="100"/>
          <a:sy n="58" d="100"/>
        </p:scale>
        <p:origin x="6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9/22/2023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9/22/2023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9/22/2023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9/22/2023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9/22/2023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9/22/2023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9/22/2023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9/22/2023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9/22/2023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9/22/2023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9/22/2023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9/22/2023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9/22/2023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876" y="289415"/>
            <a:ext cx="6400801" cy="831447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Daily Schedule</a:t>
            </a:r>
            <a:endParaRPr lang="en-US" b="1" dirty="0">
              <a:solidFill>
                <a:srgbClr val="00B05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914687"/>
              </p:ext>
            </p:extLst>
          </p:nvPr>
        </p:nvGraphicFramePr>
        <p:xfrm>
          <a:off x="6761817" y="132343"/>
          <a:ext cx="4932878" cy="6617373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22487">
                  <a:extLst>
                    <a:ext uri="{9D8B030D-6E8A-4147-A177-3AD203B41FA5}">
                      <a16:colId xmlns:a16="http://schemas.microsoft.com/office/drawing/2014/main" val="3560102152"/>
                    </a:ext>
                  </a:extLst>
                </a:gridCol>
                <a:gridCol w="3610391">
                  <a:extLst>
                    <a:ext uri="{9D8B030D-6E8A-4147-A177-3AD203B41FA5}">
                      <a16:colId xmlns:a16="http://schemas.microsoft.com/office/drawing/2014/main" val="3181514281"/>
                    </a:ext>
                  </a:extLst>
                </a:gridCol>
              </a:tblGrid>
              <a:tr h="606068">
                <a:tc>
                  <a:txBody>
                    <a:bodyPr/>
                    <a:lstStyle/>
                    <a:p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K-3 SPED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2449"/>
                  </a:ext>
                </a:extLst>
              </a:tr>
              <a:tr h="6093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8:00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Arrival and Breakfast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667707"/>
                  </a:ext>
                </a:extLst>
              </a:tr>
              <a:tr h="6093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8:15 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Morning</a:t>
                      </a:r>
                      <a:r>
                        <a:rPr lang="en-US" sz="2000" baseline="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803381"/>
                  </a:ext>
                </a:extLst>
              </a:tr>
              <a:tr h="87297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8:30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ELA- Reading and Writing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60779"/>
                  </a:ext>
                </a:extLst>
              </a:tr>
              <a:tr h="6093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9:30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Guided Reading Groups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72029"/>
                  </a:ext>
                </a:extLst>
              </a:tr>
              <a:tr h="6093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10:30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Related</a:t>
                      </a:r>
                      <a:r>
                        <a:rPr lang="en-US" sz="2000" baseline="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 Arts</a:t>
                      </a:r>
                      <a:endParaRPr lang="en-US" sz="2000" dirty="0" smtClean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59436"/>
                  </a:ext>
                </a:extLst>
              </a:tr>
              <a:tr h="6093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11:45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Lunch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998368"/>
                  </a:ext>
                </a:extLst>
              </a:tr>
              <a:tr h="6093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12:30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Social</a:t>
                      </a:r>
                      <a:r>
                        <a:rPr lang="en-US" sz="2000" baseline="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 Studies/Science</a:t>
                      </a:r>
                      <a:endParaRPr lang="en-US" sz="2000" dirty="0" smtClean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461639"/>
                  </a:ext>
                </a:extLst>
              </a:tr>
              <a:tr h="6093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1:15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Math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747065"/>
                  </a:ext>
                </a:extLst>
              </a:tr>
              <a:tr h="87297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2:45</a:t>
                      </a:r>
                      <a:endParaRPr lang="en-US" sz="2000" dirty="0">
                        <a:latin typeface="MV Boli" panose="02000500030200090000" pitchFamily="2" charset="0"/>
                        <a:cs typeface="MV Boli" panose="0200050003020009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MV Boli" panose="02000500030200090000" pitchFamily="2" charset="0"/>
                          <a:cs typeface="MV Boli" panose="02000500030200090000" pitchFamily="2" charset="0"/>
                        </a:rPr>
                        <a:t>Pack Up and Dismissal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231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webpage2022</Template>
  <TotalTime>24</TotalTime>
  <Words>35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Euphemia</vt:lpstr>
      <vt:lpstr>MV Boli</vt:lpstr>
      <vt:lpstr>Wingdings</vt:lpstr>
      <vt:lpstr>Children Playing 16x9</vt:lpstr>
      <vt:lpstr>Daily Schedule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Schedule</dc:title>
  <dc:creator>Keen, Maren K.</dc:creator>
  <cp:lastModifiedBy>Keen, Maren K.</cp:lastModifiedBy>
  <cp:revision>3</cp:revision>
  <dcterms:created xsi:type="dcterms:W3CDTF">2022-01-07T15:05:41Z</dcterms:created>
  <dcterms:modified xsi:type="dcterms:W3CDTF">2023-09-22T19:23:41Z</dcterms:modified>
</cp:coreProperties>
</file>