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9" d="100"/>
          <a:sy n="79" d="100"/>
        </p:scale>
        <p:origin x="1508" y="-10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459B2-9A09-4573-BCBC-19389A8A1C6A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B0A57-CB44-4145-B145-506F0C634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015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459B2-9A09-4573-BCBC-19389A8A1C6A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B0A57-CB44-4145-B145-506F0C634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224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459B2-9A09-4573-BCBC-19389A8A1C6A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B0A57-CB44-4145-B145-506F0C634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809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459B2-9A09-4573-BCBC-19389A8A1C6A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B0A57-CB44-4145-B145-506F0C634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459B2-9A09-4573-BCBC-19389A8A1C6A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B0A57-CB44-4145-B145-506F0C634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882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459B2-9A09-4573-BCBC-19389A8A1C6A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B0A57-CB44-4145-B145-506F0C634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82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459B2-9A09-4573-BCBC-19389A8A1C6A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B0A57-CB44-4145-B145-506F0C634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096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459B2-9A09-4573-BCBC-19389A8A1C6A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B0A57-CB44-4145-B145-506F0C634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72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459B2-9A09-4573-BCBC-19389A8A1C6A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B0A57-CB44-4145-B145-506F0C634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81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459B2-9A09-4573-BCBC-19389A8A1C6A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B0A57-CB44-4145-B145-506F0C634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0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459B2-9A09-4573-BCBC-19389A8A1C6A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B0A57-CB44-4145-B145-506F0C634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87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459B2-9A09-4573-BCBC-19389A8A1C6A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B0A57-CB44-4145-B145-506F0C634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7316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97313" y="480745"/>
            <a:ext cx="6072081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Woodward PK 006 </a:t>
            </a:r>
          </a:p>
          <a:p>
            <a:pPr algn="ctr"/>
            <a:r>
              <a:rPr lang="en-US" sz="3200" dirty="0">
                <a:latin typeface="Comic Sans MS" panose="030F0702030302020204" pitchFamily="66" charset="0"/>
              </a:rPr>
              <a:t>Daily Schedule 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9-9:30 Breakfast 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9:30-10:00  Morning Meeting 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10:00-10:30 Small Groups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10:30-11:00  </a:t>
            </a:r>
            <a:r>
              <a:rPr lang="en-US" sz="2400" dirty="0">
                <a:latin typeface="Comic Sans MS" panose="030F0702030302020204" pitchFamily="66" charset="0"/>
              </a:rPr>
              <a:t>Recess (Gross Motor) 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11:00-11:55 Ancillary 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12:00-12:30 Lunch 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12:30-2:00 </a:t>
            </a:r>
            <a:r>
              <a:rPr lang="en-US" sz="2400" dirty="0">
                <a:latin typeface="Comic Sans MS" panose="030F0702030302020204" pitchFamily="66" charset="0"/>
              </a:rPr>
              <a:t>Restroom, rest, restroom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2:00-2:45  </a:t>
            </a:r>
            <a:r>
              <a:rPr lang="en-US" sz="2800" dirty="0">
                <a:latin typeface="Comic Sans MS" panose="030F0702030302020204" pitchFamily="66" charset="0"/>
              </a:rPr>
              <a:t>Centers/small groups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2:45-3:00  Snack 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3:00-3:50 STEAM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3:50-4:00 Dismissal</a:t>
            </a:r>
          </a:p>
        </p:txBody>
      </p:sp>
      <p:pic>
        <p:nvPicPr>
          <p:cNvPr id="1040" name="Picture 16" descr="https://lh3.googleusercontent.com/8_bOBYvzQYA9_N84yIwRsvBKj9IL3h-47T9ql8q8AEWbDZfDGwdnL7eCWYVPHGj53c_u7kWnSVSfpfRIZ0Y3KIfkH2TsQm7PT9w96GUZv6iuGEGDPttWKuB1kwDjZtv4kzZ2hAC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597" y="1612367"/>
            <a:ext cx="539717" cy="387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lh4.googleusercontent.com/6-lC3-tNjo9jCIqE3ciu_e7fX0KkFycBwu5HvsJTUYGuTvEKoa5UQXxl3429bONl8gk985BGuHU6P-e45x3Rfj7ivG1f-ONzXMZ9j9L1otRh7kVj6zEBWm7msAJpUydRxZQSMVK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597" y="2025815"/>
            <a:ext cx="539717" cy="396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lh4.googleusercontent.com/7cjZZO8J0sa6zEF4UMGc2RFIEWKYsGVQZVcItJMzSYHYYBexb4ckJFzf7f5aiFPlgFhtVWNLKSnSJdgfUGZpujfektpSuQUanGihXipLHJVCLDcplX5Z8TKK3IB-ssbsdKZzTGSX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596" y="2448022"/>
            <a:ext cx="539717" cy="389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 descr="https://lh5.googleusercontent.com/j-rxPOyJr_7o1fwnsf1x4jCDHjhBtMdE038JfctERNZkLp2pdm8X6bggyDn0jqxs772fJC85OYJsEh9HvhIZY5MHQpmltJ7qqvPP5LD1-10pGt6ipAtMmu1EfkZv8YtheNjApQZ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36" y="3954994"/>
            <a:ext cx="631076" cy="510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https://lh5.googleusercontent.com/PqhS2u83dPTcM7VodeIE-n9zTPahR6r6w46wa2-JsGMUOzQmt-ewEZdYvGn9E0_K8cogcnQ4ujih2Eb_bMm5oSyXYFZJEJ-q5h-H0xuhcGcPJ0JrHhJ8N5R2mLke3btHpuPvtHoJ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5855">
            <a:off x="117662" y="4911699"/>
            <a:ext cx="695567" cy="500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8" name="Picture 44" descr="https://lh4.googleusercontent.com/PDuFAryOAh643b5svGuGsFwarbZxZ6lJ2PWHkqRsm97vzwaQRoPpHyGBbAglekk_XqOPt8qtT-T7jjm-CheNmHkA8t6kXVF7yozZAa2Bb0QWMzUq6fM86QwPfkhrtuD6ScIFGcH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91" y="3423591"/>
            <a:ext cx="687973" cy="532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0" name="Picture 46" descr="https://lh5.googleusercontent.com/2aB6kWxz8X5VRYKVtJbeiSxwBV_zZxoHTzVgkHaVNmTX7KtdGHFyjw978j35ODV0fc6zwRMeuz1c2OGZNlaU-mW1FL9piDC1YKuinAMhIYSSjauNdPapPmgWLUkIysW-KOD-t-Z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5" y="4461656"/>
            <a:ext cx="743403" cy="467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Picture 48" descr="Petition · Northside Independent School District board members: Petitioning  NISD school board to increase daily recess time. · Change.or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01" y="2943582"/>
            <a:ext cx="613011" cy="424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774191" y="5334244"/>
            <a:ext cx="609653" cy="426757"/>
          </a:xfrm>
          <a:prstGeom prst="rect">
            <a:avLst/>
          </a:prstGeom>
        </p:spPr>
      </p:pic>
      <p:pic>
        <p:nvPicPr>
          <p:cNvPr id="3" name="Picture 2" descr="The Full Plate Blog: snack platter idea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97" y="5419882"/>
            <a:ext cx="539716" cy="404787"/>
          </a:xfrm>
          <a:prstGeom prst="rect">
            <a:avLst/>
          </a:prstGeom>
        </p:spPr>
      </p:pic>
      <p:pic>
        <p:nvPicPr>
          <p:cNvPr id="4" name="Picture 3" descr="Helge Scherlund's eLearning News: What Are Unique, Science-Based ...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87" y="5896739"/>
            <a:ext cx="717238" cy="426757"/>
          </a:xfrm>
          <a:prstGeom prst="rect">
            <a:avLst/>
          </a:prstGeom>
        </p:spPr>
      </p:pic>
      <p:pic>
        <p:nvPicPr>
          <p:cNvPr id="7" name="Picture 6" descr="Download Backpack Download Png HQ PNG Image | FreePNGIm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59" y="6349951"/>
            <a:ext cx="550366" cy="571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287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40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>St. Louis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Jarnegan, Sondra L.</dc:creator>
  <cp:lastModifiedBy>Jarnegan, Sondra L.</cp:lastModifiedBy>
  <cp:revision>6</cp:revision>
  <dcterms:created xsi:type="dcterms:W3CDTF">2020-09-15T03:02:49Z</dcterms:created>
  <dcterms:modified xsi:type="dcterms:W3CDTF">2023-08-19T22:59:45Z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42f8b2-88d4-454a-ae0a-d915e44763d2_Enabled">
    <vt:lpwstr>true</vt:lpwstr>
  </property>
  <property fmtid="{D5CDD505-2E9C-101B-9397-08002B2CF9AE}" pid="3" name="MSIP_Label_f442f8b2-88d4-454a-ae0a-d915e44763d2_SetDate">
    <vt:lpwstr>2023-08-19T22:59:45Z</vt:lpwstr>
  </property>
  <property fmtid="{D5CDD505-2E9C-101B-9397-08002B2CF9AE}" pid="4" name="MSIP_Label_f442f8b2-88d4-454a-ae0a-d915e44763d2_Method">
    <vt:lpwstr>Standard</vt:lpwstr>
  </property>
  <property fmtid="{D5CDD505-2E9C-101B-9397-08002B2CF9AE}" pid="5" name="MSIP_Label_f442f8b2-88d4-454a-ae0a-d915e44763d2_Name">
    <vt:lpwstr>defa4170-0d19-0005-0003-bc88714345d2</vt:lpwstr>
  </property>
  <property fmtid="{D5CDD505-2E9C-101B-9397-08002B2CF9AE}" pid="6" name="MSIP_Label_f442f8b2-88d4-454a-ae0a-d915e44763d2_SiteId">
    <vt:lpwstr>08e33d6b-a654-486a-80e3-20b190ae22d7</vt:lpwstr>
  </property>
  <property fmtid="{D5CDD505-2E9C-101B-9397-08002B2CF9AE}" pid="7" name="MSIP_Label_f442f8b2-88d4-454a-ae0a-d915e44763d2_ActionId">
    <vt:lpwstr>442e7b1d-22a1-47d8-9034-c9ce029f3e71</vt:lpwstr>
  </property>
  <property fmtid="{D5CDD505-2E9C-101B-9397-08002B2CF9AE}" pid="8" name="MSIP_Label_f442f8b2-88d4-454a-ae0a-d915e44763d2_ContentBits">
    <vt:lpwstr>0</vt:lpwstr>
  </property>
</Properties>
</file>