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5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7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1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5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8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1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9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1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2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6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0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AE4F-1F48-4F81-ADA5-D68A9E9614D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C09CF-F4E6-423A-9A60-412C7A1B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4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055" y="655857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753" y="520685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6430" y="808131"/>
            <a:ext cx="3408229" cy="17920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89300" y="2894275"/>
            <a:ext cx="2063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Khan Academy Kids </a:t>
            </a:r>
          </a:p>
          <a:p>
            <a:r>
              <a:rPr lang="en-US" dirty="0" smtClean="0"/>
              <a:t>Class Code Z9MJ9E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74229" y="2894275"/>
            <a:ext cx="1975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Epic Reading</a:t>
            </a:r>
          </a:p>
          <a:p>
            <a:r>
              <a:rPr lang="en-US" dirty="0" smtClean="0"/>
              <a:t>Class Code kla0312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57453" y="3030773"/>
            <a:ext cx="27958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Should be Signed In</a:t>
            </a:r>
          </a:p>
          <a:p>
            <a:r>
              <a:rPr lang="en-US" dirty="0" smtClean="0"/>
              <a:t>Individual Passwords on the</a:t>
            </a:r>
          </a:p>
          <a:p>
            <a:r>
              <a:rPr lang="en-US" dirty="0" smtClean="0"/>
              <a:t>Back of their IPAD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5913" y="4033158"/>
            <a:ext cx="1906124" cy="1906124"/>
          </a:xfrm>
          <a:prstGeom prst="rect">
            <a:avLst/>
          </a:prstGeom>
        </p:spPr>
      </p:pic>
      <p:sp>
        <p:nvSpPr>
          <p:cNvPr id="11" name="AutoShape 2" descr="Starfall ABCs - Apps on Google P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4" descr="Starfall ABCs - Apps on Google Pl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01821" y="6075060"/>
            <a:ext cx="2185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Starfall</a:t>
            </a:r>
            <a:endParaRPr lang="en-US" dirty="0" smtClean="0"/>
          </a:p>
          <a:p>
            <a:r>
              <a:rPr lang="en-US" dirty="0" smtClean="0"/>
              <a:t>No Code or Password</a:t>
            </a:r>
            <a:endParaRPr lang="en-US" dirty="0"/>
          </a:p>
        </p:txBody>
      </p:sp>
      <p:sp>
        <p:nvSpPr>
          <p:cNvPr id="14" name="AutoShape 4" descr="Starfall ABCs - Apps on Google Play"/>
          <p:cNvSpPr>
            <a:spLocks noChangeAspect="1" noChangeArrowheads="1"/>
          </p:cNvSpPr>
          <p:nvPr/>
        </p:nvSpPr>
        <p:spPr bwMode="auto">
          <a:xfrm>
            <a:off x="-1835150" y="315665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592914" y="6075061"/>
            <a:ext cx="2185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Fish School </a:t>
            </a:r>
          </a:p>
          <a:p>
            <a:r>
              <a:rPr lang="en-US" dirty="0" smtClean="0"/>
              <a:t>No Code or Password</a:t>
            </a:r>
            <a:endParaRPr lang="en-US" dirty="0"/>
          </a:p>
        </p:txBody>
      </p:sp>
      <p:sp>
        <p:nvSpPr>
          <p:cNvPr id="16" name="AutoShape 4" descr="Starfall ABCs - Apps on Google Pla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0530" y="386832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59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Munnelly, Lindsey</dc:creator>
  <cp:lastModifiedBy>Munnelly, Lindsey</cp:lastModifiedBy>
  <cp:revision>2</cp:revision>
  <dcterms:created xsi:type="dcterms:W3CDTF">2022-01-24T22:08:56Z</dcterms:created>
  <dcterms:modified xsi:type="dcterms:W3CDTF">2022-01-24T22:18:59Z</dcterms:modified>
</cp:coreProperties>
</file>