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5" r:id="rId3"/>
    <p:sldId id="257" r:id="rId4"/>
    <p:sldId id="262" r:id="rId5"/>
    <p:sldId id="286" r:id="rId6"/>
    <p:sldId id="258" r:id="rId7"/>
    <p:sldId id="263" r:id="rId8"/>
    <p:sldId id="287" r:id="rId9"/>
    <p:sldId id="259" r:id="rId10"/>
    <p:sldId id="264" r:id="rId11"/>
    <p:sldId id="288" r:id="rId12"/>
    <p:sldId id="260" r:id="rId13"/>
    <p:sldId id="266" r:id="rId14"/>
    <p:sldId id="280" r:id="rId15"/>
    <p:sldId id="261" r:id="rId16"/>
    <p:sldId id="268" r:id="rId17"/>
    <p:sldId id="275" r:id="rId18"/>
    <p:sldId id="276" r:id="rId19"/>
    <p:sldId id="277" r:id="rId20"/>
    <p:sldId id="279" r:id="rId21"/>
    <p:sldId id="278" r:id="rId22"/>
    <p:sldId id="281" r:id="rId23"/>
    <p:sldId id="289" r:id="rId24"/>
    <p:sldId id="283" r:id="rId25"/>
    <p:sldId id="284" r:id="rId26"/>
    <p:sldId id="282" r:id="rId27"/>
    <p:sldId id="265" r:id="rId28"/>
    <p:sldId id="26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>
            <a:extLst>
              <a:ext uri="{FF2B5EF4-FFF2-40B4-BE49-F238E27FC236}">
                <a16:creationId xmlns:a16="http://schemas.microsoft.com/office/drawing/2014/main" id="{45A3F6FA-6BA5-494C-C809-A38575FD02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68">
              <a:extLst>
                <a:ext uri="{FF2B5EF4-FFF2-40B4-BE49-F238E27FC236}">
                  <a16:creationId xmlns:a16="http://schemas.microsoft.com/office/drawing/2014/main" id="{E03E23F4-142E-AC29-E261-0946410FA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71947381-94B3-0AE5-DE22-0EF605CFC0A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4" name="Group 4">
                <a:extLst>
                  <a:ext uri="{FF2B5EF4-FFF2-40B4-BE49-F238E27FC236}">
                    <a16:creationId xmlns:a16="http://schemas.microsoft.com/office/drawing/2014/main" id="{A78F9FA8-9E27-C6F7-AB43-A8EEFB6DA95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6" name="Line 5">
                  <a:extLst>
                    <a:ext uri="{FF2B5EF4-FFF2-40B4-BE49-F238E27FC236}">
                      <a16:creationId xmlns:a16="http://schemas.microsoft.com/office/drawing/2014/main" id="{79077E69-C34A-074C-7BE6-8B10B4D4F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6">
                  <a:extLst>
                    <a:ext uri="{FF2B5EF4-FFF2-40B4-BE49-F238E27FC236}">
                      <a16:creationId xmlns:a16="http://schemas.microsoft.com/office/drawing/2014/main" id="{D3075793-1984-CBA0-0529-6B00D34D8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7">
                  <a:extLst>
                    <a:ext uri="{FF2B5EF4-FFF2-40B4-BE49-F238E27FC236}">
                      <a16:creationId xmlns:a16="http://schemas.microsoft.com/office/drawing/2014/main" id="{F9E4FEF7-1BC6-BE33-6FAB-88B1A480D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">
                  <a:extLst>
                    <a:ext uri="{FF2B5EF4-FFF2-40B4-BE49-F238E27FC236}">
                      <a16:creationId xmlns:a16="http://schemas.microsoft.com/office/drawing/2014/main" id="{916CB875-58DD-E18B-608F-4C66E522B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9">
                  <a:extLst>
                    <a:ext uri="{FF2B5EF4-FFF2-40B4-BE49-F238E27FC236}">
                      <a16:creationId xmlns:a16="http://schemas.microsoft.com/office/drawing/2014/main" id="{723661FB-73B8-DEE1-6F2D-C0069EC7C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0">
                  <a:extLst>
                    <a:ext uri="{FF2B5EF4-FFF2-40B4-BE49-F238E27FC236}">
                      <a16:creationId xmlns:a16="http://schemas.microsoft.com/office/drawing/2014/main" id="{8BFB169B-A130-7E00-9F77-FBFF5B348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1">
                  <a:extLst>
                    <a:ext uri="{FF2B5EF4-FFF2-40B4-BE49-F238E27FC236}">
                      <a16:creationId xmlns:a16="http://schemas.microsoft.com/office/drawing/2014/main" id="{D34CF7A8-FA74-3943-FA2D-40F01F93CE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2">
                  <a:extLst>
                    <a:ext uri="{FF2B5EF4-FFF2-40B4-BE49-F238E27FC236}">
                      <a16:creationId xmlns:a16="http://schemas.microsoft.com/office/drawing/2014/main" id="{218D4882-1965-64FE-FDE7-E5AD5E30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3">
                  <a:extLst>
                    <a:ext uri="{FF2B5EF4-FFF2-40B4-BE49-F238E27FC236}">
                      <a16:creationId xmlns:a16="http://schemas.microsoft.com/office/drawing/2014/main" id="{5F496D4C-E44F-88B0-05EF-731E203C5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4">
                  <a:extLst>
                    <a:ext uri="{FF2B5EF4-FFF2-40B4-BE49-F238E27FC236}">
                      <a16:creationId xmlns:a16="http://schemas.microsoft.com/office/drawing/2014/main" id="{B6032F14-23D2-760B-76E8-CF10B7D84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5">
                  <a:extLst>
                    <a:ext uri="{FF2B5EF4-FFF2-40B4-BE49-F238E27FC236}">
                      <a16:creationId xmlns:a16="http://schemas.microsoft.com/office/drawing/2014/main" id="{458F5E2E-4283-AD84-AD3D-2C9E4A67B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6">
                  <a:extLst>
                    <a:ext uri="{FF2B5EF4-FFF2-40B4-BE49-F238E27FC236}">
                      <a16:creationId xmlns:a16="http://schemas.microsoft.com/office/drawing/2014/main" id="{21A0394B-BFCD-73C2-C805-DB264C4E3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7">
                  <a:extLst>
                    <a:ext uri="{FF2B5EF4-FFF2-40B4-BE49-F238E27FC236}">
                      <a16:creationId xmlns:a16="http://schemas.microsoft.com/office/drawing/2014/main" id="{3A920320-8DE4-45B2-C229-8197E334B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8">
                  <a:extLst>
                    <a:ext uri="{FF2B5EF4-FFF2-40B4-BE49-F238E27FC236}">
                      <a16:creationId xmlns:a16="http://schemas.microsoft.com/office/drawing/2014/main" id="{09169748-EF4B-B8F9-D20E-5D435865D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9">
                  <a:extLst>
                    <a:ext uri="{FF2B5EF4-FFF2-40B4-BE49-F238E27FC236}">
                      <a16:creationId xmlns:a16="http://schemas.microsoft.com/office/drawing/2014/main" id="{4DEC46A3-7704-993B-19CE-0833ED3234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20">
                  <a:extLst>
                    <a:ext uri="{FF2B5EF4-FFF2-40B4-BE49-F238E27FC236}">
                      <a16:creationId xmlns:a16="http://schemas.microsoft.com/office/drawing/2014/main" id="{9DE41952-1D0C-79CE-F4DF-64F70CCEB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1">
                  <a:extLst>
                    <a:ext uri="{FF2B5EF4-FFF2-40B4-BE49-F238E27FC236}">
                      <a16:creationId xmlns:a16="http://schemas.microsoft.com/office/drawing/2014/main" id="{DCF9B853-9E24-A74A-7F02-FE86AD8C08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2">
                  <a:extLst>
                    <a:ext uri="{FF2B5EF4-FFF2-40B4-BE49-F238E27FC236}">
                      <a16:creationId xmlns:a16="http://schemas.microsoft.com/office/drawing/2014/main" id="{C3E8F008-518E-4FAA-DFB6-68817E246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3">
                  <a:extLst>
                    <a:ext uri="{FF2B5EF4-FFF2-40B4-BE49-F238E27FC236}">
                      <a16:creationId xmlns:a16="http://schemas.microsoft.com/office/drawing/2014/main" id="{D9BF5A80-4821-8CA8-2EBC-6265F73358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4">
                  <a:extLst>
                    <a:ext uri="{FF2B5EF4-FFF2-40B4-BE49-F238E27FC236}">
                      <a16:creationId xmlns:a16="http://schemas.microsoft.com/office/drawing/2014/main" id="{06667BB0-205E-C1DC-76E9-729EA62201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5">
                  <a:extLst>
                    <a:ext uri="{FF2B5EF4-FFF2-40B4-BE49-F238E27FC236}">
                      <a16:creationId xmlns:a16="http://schemas.microsoft.com/office/drawing/2014/main" id="{BEDBDC69-DDD7-F884-A3A4-955AABF48D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6">
                  <a:extLst>
                    <a:ext uri="{FF2B5EF4-FFF2-40B4-BE49-F238E27FC236}">
                      <a16:creationId xmlns:a16="http://schemas.microsoft.com/office/drawing/2014/main" id="{56D2B69E-BEF5-B837-1E33-280EE42A3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7">
                  <a:extLst>
                    <a:ext uri="{FF2B5EF4-FFF2-40B4-BE49-F238E27FC236}">
                      <a16:creationId xmlns:a16="http://schemas.microsoft.com/office/drawing/2014/main" id="{E59C468A-5D63-90F6-05E7-C49DE18D3A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8">
                  <a:extLst>
                    <a:ext uri="{FF2B5EF4-FFF2-40B4-BE49-F238E27FC236}">
                      <a16:creationId xmlns:a16="http://schemas.microsoft.com/office/drawing/2014/main" id="{7C61F398-F30B-A85A-65A7-A0A5E6169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9">
                  <a:extLst>
                    <a:ext uri="{FF2B5EF4-FFF2-40B4-BE49-F238E27FC236}">
                      <a16:creationId xmlns:a16="http://schemas.microsoft.com/office/drawing/2014/main" id="{EBDB46F5-CC9F-643E-8F8D-E7155B931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30">
                  <a:extLst>
                    <a:ext uri="{FF2B5EF4-FFF2-40B4-BE49-F238E27FC236}">
                      <a16:creationId xmlns:a16="http://schemas.microsoft.com/office/drawing/2014/main" id="{5B286FCE-A942-A286-18DD-AA7A153AC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1">
                  <a:extLst>
                    <a:ext uri="{FF2B5EF4-FFF2-40B4-BE49-F238E27FC236}">
                      <a16:creationId xmlns:a16="http://schemas.microsoft.com/office/drawing/2014/main" id="{A681758E-C420-8116-CEE8-0510AB202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2">
                  <a:extLst>
                    <a:ext uri="{FF2B5EF4-FFF2-40B4-BE49-F238E27FC236}">
                      <a16:creationId xmlns:a16="http://schemas.microsoft.com/office/drawing/2014/main" id="{B7AA8394-79D5-064E-2759-8E6735B59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3">
                  <a:extLst>
                    <a:ext uri="{FF2B5EF4-FFF2-40B4-BE49-F238E27FC236}">
                      <a16:creationId xmlns:a16="http://schemas.microsoft.com/office/drawing/2014/main" id="{2943244F-B300-8161-C5C2-6A4C3965A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4">
                  <a:extLst>
                    <a:ext uri="{FF2B5EF4-FFF2-40B4-BE49-F238E27FC236}">
                      <a16:creationId xmlns:a16="http://schemas.microsoft.com/office/drawing/2014/main" id="{CCEF904D-144C-A6EB-1228-24A1DF4FA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5">
                  <a:extLst>
                    <a:ext uri="{FF2B5EF4-FFF2-40B4-BE49-F238E27FC236}">
                      <a16:creationId xmlns:a16="http://schemas.microsoft.com/office/drawing/2014/main" id="{3B268EC1-8F7F-C8AF-5D05-4FBD8AF6C1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6">
                  <a:extLst>
                    <a:ext uri="{FF2B5EF4-FFF2-40B4-BE49-F238E27FC236}">
                      <a16:creationId xmlns:a16="http://schemas.microsoft.com/office/drawing/2014/main" id="{D637F7DF-2D4B-4C66-8933-66245F1F0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7">
                  <a:extLst>
                    <a:ext uri="{FF2B5EF4-FFF2-40B4-BE49-F238E27FC236}">
                      <a16:creationId xmlns:a16="http://schemas.microsoft.com/office/drawing/2014/main" id="{6BCF4D07-4C01-259F-9657-4672EC855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8">
                  <a:extLst>
                    <a:ext uri="{FF2B5EF4-FFF2-40B4-BE49-F238E27FC236}">
                      <a16:creationId xmlns:a16="http://schemas.microsoft.com/office/drawing/2014/main" id="{EEBD9559-FFD8-5347-0B01-C7552D25B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9">
                  <a:extLst>
                    <a:ext uri="{FF2B5EF4-FFF2-40B4-BE49-F238E27FC236}">
                      <a16:creationId xmlns:a16="http://schemas.microsoft.com/office/drawing/2014/main" id="{30C2FCC7-8C02-6D27-5371-E2648E016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40">
                  <a:extLst>
                    <a:ext uri="{FF2B5EF4-FFF2-40B4-BE49-F238E27FC236}">
                      <a16:creationId xmlns:a16="http://schemas.microsoft.com/office/drawing/2014/main" id="{AECCC135-94A9-288F-C006-F8E0BCBA8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1">
                  <a:extLst>
                    <a:ext uri="{FF2B5EF4-FFF2-40B4-BE49-F238E27FC236}">
                      <a16:creationId xmlns:a16="http://schemas.microsoft.com/office/drawing/2014/main" id="{9CA536F5-0C2A-BF6C-CFBD-B29072F01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2">
                  <a:extLst>
                    <a:ext uri="{FF2B5EF4-FFF2-40B4-BE49-F238E27FC236}">
                      <a16:creationId xmlns:a16="http://schemas.microsoft.com/office/drawing/2014/main" id="{48657719-1DDB-02B8-151D-A13966AF8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3">
                  <a:extLst>
                    <a:ext uri="{FF2B5EF4-FFF2-40B4-BE49-F238E27FC236}">
                      <a16:creationId xmlns:a16="http://schemas.microsoft.com/office/drawing/2014/main" id="{6333C63E-1706-7F1B-BEC5-219BD7B79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4">
                  <a:extLst>
                    <a:ext uri="{FF2B5EF4-FFF2-40B4-BE49-F238E27FC236}">
                      <a16:creationId xmlns:a16="http://schemas.microsoft.com/office/drawing/2014/main" id="{3CE5CAC5-1AE1-D4F9-CD19-ABCA402C9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5">
                  <a:extLst>
                    <a:ext uri="{FF2B5EF4-FFF2-40B4-BE49-F238E27FC236}">
                      <a16:creationId xmlns:a16="http://schemas.microsoft.com/office/drawing/2014/main" id="{12DBEDC8-74C2-91AA-3DF1-26E571DFA9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6">
                  <a:extLst>
                    <a:ext uri="{FF2B5EF4-FFF2-40B4-BE49-F238E27FC236}">
                      <a16:creationId xmlns:a16="http://schemas.microsoft.com/office/drawing/2014/main" id="{7194E8D9-CC13-BFD2-2AE9-76470DA44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7">
                  <a:extLst>
                    <a:ext uri="{FF2B5EF4-FFF2-40B4-BE49-F238E27FC236}">
                      <a16:creationId xmlns:a16="http://schemas.microsoft.com/office/drawing/2014/main" id="{5EE6DFE6-63E4-CBBA-2723-A1CCBF6F4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8">
                  <a:extLst>
                    <a:ext uri="{FF2B5EF4-FFF2-40B4-BE49-F238E27FC236}">
                      <a16:creationId xmlns:a16="http://schemas.microsoft.com/office/drawing/2014/main" id="{425A2F69-AE7C-D4C0-FE72-3FAEA9D3B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9">
                  <a:extLst>
                    <a:ext uri="{FF2B5EF4-FFF2-40B4-BE49-F238E27FC236}">
                      <a16:creationId xmlns:a16="http://schemas.microsoft.com/office/drawing/2014/main" id="{3768B61D-BBC0-E07A-971E-6E553DBAAB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0">
                  <a:extLst>
                    <a:ext uri="{FF2B5EF4-FFF2-40B4-BE49-F238E27FC236}">
                      <a16:creationId xmlns:a16="http://schemas.microsoft.com/office/drawing/2014/main" id="{3E99392D-EBDE-9D77-D1A8-3A1D705A1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1">
                  <a:extLst>
                    <a:ext uri="{FF2B5EF4-FFF2-40B4-BE49-F238E27FC236}">
                      <a16:creationId xmlns:a16="http://schemas.microsoft.com/office/drawing/2014/main" id="{6DF513B9-8115-3676-DA47-3BC064AF6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2">
                  <a:extLst>
                    <a:ext uri="{FF2B5EF4-FFF2-40B4-BE49-F238E27FC236}">
                      <a16:creationId xmlns:a16="http://schemas.microsoft.com/office/drawing/2014/main" id="{F0D59E29-6905-52A0-A18A-517A12666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4" name="Line 53">
                  <a:extLst>
                    <a:ext uri="{FF2B5EF4-FFF2-40B4-BE49-F238E27FC236}">
                      <a16:creationId xmlns:a16="http://schemas.microsoft.com/office/drawing/2014/main" id="{C1CD73BD-D956-E044-B7B0-D12847FFA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5" name="Line 54">
                  <a:extLst>
                    <a:ext uri="{FF2B5EF4-FFF2-40B4-BE49-F238E27FC236}">
                      <a16:creationId xmlns:a16="http://schemas.microsoft.com/office/drawing/2014/main" id="{70AEEDDC-E17B-2EA4-599B-6FC7F36CF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6" name="Line 55">
                  <a:extLst>
                    <a:ext uri="{FF2B5EF4-FFF2-40B4-BE49-F238E27FC236}">
                      <a16:creationId xmlns:a16="http://schemas.microsoft.com/office/drawing/2014/main" id="{8218EF64-949C-0FFB-D2E2-590C20749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Line 56">
                <a:extLst>
                  <a:ext uri="{FF2B5EF4-FFF2-40B4-BE49-F238E27FC236}">
                    <a16:creationId xmlns:a16="http://schemas.microsoft.com/office/drawing/2014/main" id="{EC5922D7-D122-338B-2E5C-0C85CDF756D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6">
              <a:extLst>
                <a:ext uri="{FF2B5EF4-FFF2-40B4-BE49-F238E27FC236}">
                  <a16:creationId xmlns:a16="http://schemas.microsoft.com/office/drawing/2014/main" id="{31A1EBD1-3B0B-BEBF-4685-9FEBE1826A8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" name="Line 65">
                <a:extLst>
                  <a:ext uri="{FF2B5EF4-FFF2-40B4-BE49-F238E27FC236}">
                    <a16:creationId xmlns:a16="http://schemas.microsoft.com/office/drawing/2014/main" id="{A765BBD4-1F44-4F98-A09F-71788C48B53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63">
                <a:extLst>
                  <a:ext uri="{FF2B5EF4-FFF2-40B4-BE49-F238E27FC236}">
                    <a16:creationId xmlns:a16="http://schemas.microsoft.com/office/drawing/2014/main" id="{13C49BCE-2D82-D552-E3C9-BF38AD6BDF6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64">
                <a:extLst>
                  <a:ext uri="{FF2B5EF4-FFF2-40B4-BE49-F238E27FC236}">
                    <a16:creationId xmlns:a16="http://schemas.microsoft.com/office/drawing/2014/main" id="{22BFB3F2-3E85-F368-9CE2-9930BFCCF42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66">
                <a:extLst>
                  <a:ext uri="{FF2B5EF4-FFF2-40B4-BE49-F238E27FC236}">
                    <a16:creationId xmlns:a16="http://schemas.microsoft.com/office/drawing/2014/main" id="{B2FE1D79-7B4A-2C1B-BF53-9ECE70525B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75">
              <a:extLst>
                <a:ext uri="{FF2B5EF4-FFF2-40B4-BE49-F238E27FC236}">
                  <a16:creationId xmlns:a16="http://schemas.microsoft.com/office/drawing/2014/main" id="{7558DB83-43A0-6E13-8038-7337EEAD0C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" name="Line 67">
                <a:extLst>
                  <a:ext uri="{FF2B5EF4-FFF2-40B4-BE49-F238E27FC236}">
                    <a16:creationId xmlns:a16="http://schemas.microsoft.com/office/drawing/2014/main" id="{88885A3C-F3FC-DC32-4453-BA421E7A716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Line 68">
                <a:extLst>
                  <a:ext uri="{FF2B5EF4-FFF2-40B4-BE49-F238E27FC236}">
                    <a16:creationId xmlns:a16="http://schemas.microsoft.com/office/drawing/2014/main" id="{137B9DE2-4555-6FCC-A784-A52199218C3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rc 69">
                <a:extLst>
                  <a:ext uri="{FF2B5EF4-FFF2-40B4-BE49-F238E27FC236}">
                    <a16:creationId xmlns:a16="http://schemas.microsoft.com/office/drawing/2014/main" id="{44F5C4A0-46D0-3E23-9916-DA2ACEF340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7" name="Rectangle 71">
            <a:extLst>
              <a:ext uri="{FF2B5EF4-FFF2-40B4-BE49-F238E27FC236}">
                <a16:creationId xmlns:a16="http://schemas.microsoft.com/office/drawing/2014/main" id="{31260D01-307C-A6B9-41FC-0CAD9F8B643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72">
            <a:extLst>
              <a:ext uri="{FF2B5EF4-FFF2-40B4-BE49-F238E27FC236}">
                <a16:creationId xmlns:a16="http://schemas.microsoft.com/office/drawing/2014/main" id="{EB684EA8-8F3C-1E44-B8B6-8701A6DE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73">
            <a:extLst>
              <a:ext uri="{FF2B5EF4-FFF2-40B4-BE49-F238E27FC236}">
                <a16:creationId xmlns:a16="http://schemas.microsoft.com/office/drawing/2014/main" id="{2E3D9AD5-909A-FEC7-8906-8D5D4A97D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7CE88-81AC-42E2-BF94-81E03C69F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9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27000340-14A8-7102-6389-2144FA11D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97A6FC6-1FFE-E782-C8C3-F1D4C5FCA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E132ACF-BD81-4D1B-5D18-BB7F21B80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B270F-B440-4C35-8CF0-056A2E70C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60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DC5E59B2-7ABD-6E69-1DC5-ABD2FFAE8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4CF081A-067B-31B2-AC94-48EE5AB7D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F42E5905-D898-20D2-00AA-5E9585DF8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C94A0-E848-4940-A9C6-157E92B9E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56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FE3DEA12-2C27-FDDD-41E9-A256D68B5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29D14F8-6681-2DD1-AD36-B62F60477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B5644B85-C6CD-80DF-3DA9-87F69FE48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BB2C0-2DD4-4DCB-9DA3-FB2ACE099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6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88E7F10E-B6A6-84B7-9777-DF9681C66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22850B1C-FA4E-86DE-BEEF-CF6F47B50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58FB8EC-6C03-4F11-91E1-89A93B02E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4FAA9-92F2-4700-AB9B-162F719B5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48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24E4D8BC-D38E-3ABC-B004-B92AA7030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130ED03C-FAE7-AA0A-1929-F9E4CD090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D79E6BA-5DF6-9DF7-B0E2-69276103E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0F251-7D26-4F1C-85AA-B6BE240D1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69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344D5DC9-C9CE-D493-4EA4-0B329FB67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72591DCD-0F19-3329-2681-58584BB79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9F890A17-9969-AE33-065A-6342A40B1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5197-BA01-4DE6-B1CA-FF7220E40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04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BEF7ACD0-CED9-490A-A6FE-18B85BB3D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9E34FB3A-06AF-1202-D153-FD1B479E4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A6AF4AD-C94C-2306-42B8-7EAA3031C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2652B-2548-4FE0-95C0-F5EF890B4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82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1A576ACB-3A7C-C068-789A-FF9E0CF90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2DA3E7C8-68EA-2115-9401-543C6F36E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CCBFE10-2A7D-1A14-8FE8-E2203C9E9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641E3-8331-4835-AC53-5FC38DF92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27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1F9C08E-DA01-A93B-6ABC-2061DB45C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F60C5F20-02BE-93AB-D143-04EA216F0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79D6EC4-EE8F-98F3-BD4B-838D490A5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D6DBE-7F8C-431B-A7AF-1C991644A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8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FD9F6EA-2670-99A7-01A1-8FB5698C5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2502609-0AE7-70D5-0A03-F05B389B6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8B064749-1B33-9705-03CF-7254AD766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9DB10-668B-4D3A-A9ED-396D2F1C7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68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483FFB0-7491-507F-F934-4FC20664880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DE103691-0F7F-06B1-DEE2-1799E37C52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>
                <a:extLst>
                  <a:ext uri="{FF2B5EF4-FFF2-40B4-BE49-F238E27FC236}">
                    <a16:creationId xmlns:a16="http://schemas.microsoft.com/office/drawing/2014/main" id="{3B4AE173-84F7-6FBF-0D05-5A16AA5E5C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>
                  <a:extLst>
                    <a:ext uri="{FF2B5EF4-FFF2-40B4-BE49-F238E27FC236}">
                      <a16:creationId xmlns:a16="http://schemas.microsoft.com/office/drawing/2014/main" id="{0CB9AAB1-D3AF-CF59-F3C1-E8236B76A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>
                  <a:extLst>
                    <a:ext uri="{FF2B5EF4-FFF2-40B4-BE49-F238E27FC236}">
                      <a16:creationId xmlns:a16="http://schemas.microsoft.com/office/drawing/2014/main" id="{77004A13-6F97-E84F-24D7-CBD7CD182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>
                  <a:extLst>
                    <a:ext uri="{FF2B5EF4-FFF2-40B4-BE49-F238E27FC236}">
                      <a16:creationId xmlns:a16="http://schemas.microsoft.com/office/drawing/2014/main" id="{FCAC0219-29B2-CE52-FBFF-983326E20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>
                  <a:extLst>
                    <a:ext uri="{FF2B5EF4-FFF2-40B4-BE49-F238E27FC236}">
                      <a16:creationId xmlns:a16="http://schemas.microsoft.com/office/drawing/2014/main" id="{3AF7309A-FE3E-F771-95FB-6014DB358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>
                  <a:extLst>
                    <a:ext uri="{FF2B5EF4-FFF2-40B4-BE49-F238E27FC236}">
                      <a16:creationId xmlns:a16="http://schemas.microsoft.com/office/drawing/2014/main" id="{D6818C1E-407B-30DB-575D-95044B0FF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>
                  <a:extLst>
                    <a:ext uri="{FF2B5EF4-FFF2-40B4-BE49-F238E27FC236}">
                      <a16:creationId xmlns:a16="http://schemas.microsoft.com/office/drawing/2014/main" id="{910155D2-5A50-4273-2550-B49CDC6E2D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>
                  <a:extLst>
                    <a:ext uri="{FF2B5EF4-FFF2-40B4-BE49-F238E27FC236}">
                      <a16:creationId xmlns:a16="http://schemas.microsoft.com/office/drawing/2014/main" id="{CB28E9CE-27A1-6D7C-CFA4-3F4BE40CC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>
                  <a:extLst>
                    <a:ext uri="{FF2B5EF4-FFF2-40B4-BE49-F238E27FC236}">
                      <a16:creationId xmlns:a16="http://schemas.microsoft.com/office/drawing/2014/main" id="{945CD790-A973-DE5C-786E-37D08BD59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>
                  <a:extLst>
                    <a:ext uri="{FF2B5EF4-FFF2-40B4-BE49-F238E27FC236}">
                      <a16:creationId xmlns:a16="http://schemas.microsoft.com/office/drawing/2014/main" id="{03885F7D-966F-ED28-2341-654B614A66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>
                  <a:extLst>
                    <a:ext uri="{FF2B5EF4-FFF2-40B4-BE49-F238E27FC236}">
                      <a16:creationId xmlns:a16="http://schemas.microsoft.com/office/drawing/2014/main" id="{A8035ACE-B577-2C0E-AAF2-E49D398C2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>
                  <a:extLst>
                    <a:ext uri="{FF2B5EF4-FFF2-40B4-BE49-F238E27FC236}">
                      <a16:creationId xmlns:a16="http://schemas.microsoft.com/office/drawing/2014/main" id="{4E98407D-79FB-9063-EB11-86C768F47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>
                  <a:extLst>
                    <a:ext uri="{FF2B5EF4-FFF2-40B4-BE49-F238E27FC236}">
                      <a16:creationId xmlns:a16="http://schemas.microsoft.com/office/drawing/2014/main" id="{F1364A09-B56E-A725-238C-A066FCD669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>
                  <a:extLst>
                    <a:ext uri="{FF2B5EF4-FFF2-40B4-BE49-F238E27FC236}">
                      <a16:creationId xmlns:a16="http://schemas.microsoft.com/office/drawing/2014/main" id="{8E69F8C6-95AF-3D83-2B81-94E19A65A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>
                  <a:extLst>
                    <a:ext uri="{FF2B5EF4-FFF2-40B4-BE49-F238E27FC236}">
                      <a16:creationId xmlns:a16="http://schemas.microsoft.com/office/drawing/2014/main" id="{32DF627C-2341-E99B-0206-F87EC3989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>
                  <a:extLst>
                    <a:ext uri="{FF2B5EF4-FFF2-40B4-BE49-F238E27FC236}">
                      <a16:creationId xmlns:a16="http://schemas.microsoft.com/office/drawing/2014/main" id="{7CA667A5-935A-3DD7-5DB7-866A39EAB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>
                  <a:extLst>
                    <a:ext uri="{FF2B5EF4-FFF2-40B4-BE49-F238E27FC236}">
                      <a16:creationId xmlns:a16="http://schemas.microsoft.com/office/drawing/2014/main" id="{F816F088-ABE2-B19D-18A6-A16033BC3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>
                  <a:extLst>
                    <a:ext uri="{FF2B5EF4-FFF2-40B4-BE49-F238E27FC236}">
                      <a16:creationId xmlns:a16="http://schemas.microsoft.com/office/drawing/2014/main" id="{7931C288-9D99-D4B0-3836-AB020D9DDF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>
                  <a:extLst>
                    <a:ext uri="{FF2B5EF4-FFF2-40B4-BE49-F238E27FC236}">
                      <a16:creationId xmlns:a16="http://schemas.microsoft.com/office/drawing/2014/main" id="{27F83A45-289F-1F02-6C3F-DA7364FEB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>
                  <a:extLst>
                    <a:ext uri="{FF2B5EF4-FFF2-40B4-BE49-F238E27FC236}">
                      <a16:creationId xmlns:a16="http://schemas.microsoft.com/office/drawing/2014/main" id="{02354208-7C2E-3F87-34C8-3ABC98828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>
                  <a:extLst>
                    <a:ext uri="{FF2B5EF4-FFF2-40B4-BE49-F238E27FC236}">
                      <a16:creationId xmlns:a16="http://schemas.microsoft.com/office/drawing/2014/main" id="{80643410-0716-C802-2344-E25FD86C8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>
                  <a:extLst>
                    <a:ext uri="{FF2B5EF4-FFF2-40B4-BE49-F238E27FC236}">
                      <a16:creationId xmlns:a16="http://schemas.microsoft.com/office/drawing/2014/main" id="{604E2CB5-A785-A07C-DC5F-8E4BC55678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>
                  <a:extLst>
                    <a:ext uri="{FF2B5EF4-FFF2-40B4-BE49-F238E27FC236}">
                      <a16:creationId xmlns:a16="http://schemas.microsoft.com/office/drawing/2014/main" id="{F4E56ADE-44A0-290D-1DA0-05B103FDA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>
                <a:extLst>
                  <a:ext uri="{FF2B5EF4-FFF2-40B4-BE49-F238E27FC236}">
                    <a16:creationId xmlns:a16="http://schemas.microsoft.com/office/drawing/2014/main" id="{CEDD2DBB-FD1D-6466-BD54-70F02D234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>
                  <a:extLst>
                    <a:ext uri="{FF2B5EF4-FFF2-40B4-BE49-F238E27FC236}">
                      <a16:creationId xmlns:a16="http://schemas.microsoft.com/office/drawing/2014/main" id="{059681F6-681C-D8A6-F318-3C948AD939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>
                  <a:extLst>
                    <a:ext uri="{FF2B5EF4-FFF2-40B4-BE49-F238E27FC236}">
                      <a16:creationId xmlns:a16="http://schemas.microsoft.com/office/drawing/2014/main" id="{CB12262B-AF86-A08E-E5AB-F60F55824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>
                  <a:extLst>
                    <a:ext uri="{FF2B5EF4-FFF2-40B4-BE49-F238E27FC236}">
                      <a16:creationId xmlns:a16="http://schemas.microsoft.com/office/drawing/2014/main" id="{AC1D2DF3-5A75-B68E-FD2D-E93CE4FE8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>
                  <a:extLst>
                    <a:ext uri="{FF2B5EF4-FFF2-40B4-BE49-F238E27FC236}">
                      <a16:creationId xmlns:a16="http://schemas.microsoft.com/office/drawing/2014/main" id="{57FEDC26-E987-93B6-3034-0ECB2A627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>
                  <a:extLst>
                    <a:ext uri="{FF2B5EF4-FFF2-40B4-BE49-F238E27FC236}">
                      <a16:creationId xmlns:a16="http://schemas.microsoft.com/office/drawing/2014/main" id="{3F5927FC-5CE3-C153-892D-2FD2F9571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>
                  <a:extLst>
                    <a:ext uri="{FF2B5EF4-FFF2-40B4-BE49-F238E27FC236}">
                      <a16:creationId xmlns:a16="http://schemas.microsoft.com/office/drawing/2014/main" id="{09C48032-C17B-2661-AD32-73E8B9388F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>
                  <a:extLst>
                    <a:ext uri="{FF2B5EF4-FFF2-40B4-BE49-F238E27FC236}">
                      <a16:creationId xmlns:a16="http://schemas.microsoft.com/office/drawing/2014/main" id="{D7F4FE51-FEE8-CD79-501D-4590BC85D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>
                  <a:extLst>
                    <a:ext uri="{FF2B5EF4-FFF2-40B4-BE49-F238E27FC236}">
                      <a16:creationId xmlns:a16="http://schemas.microsoft.com/office/drawing/2014/main" id="{9D01BC3B-8E7A-0E88-F8C9-4058AAA74F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>
                  <a:extLst>
                    <a:ext uri="{FF2B5EF4-FFF2-40B4-BE49-F238E27FC236}">
                      <a16:creationId xmlns:a16="http://schemas.microsoft.com/office/drawing/2014/main" id="{25E5611F-A726-5258-3184-03E3DEFD1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>
                  <a:extLst>
                    <a:ext uri="{FF2B5EF4-FFF2-40B4-BE49-F238E27FC236}">
                      <a16:creationId xmlns:a16="http://schemas.microsoft.com/office/drawing/2014/main" id="{4B55B518-E858-BAA7-79A8-7C1BB2153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>
                  <a:extLst>
                    <a:ext uri="{FF2B5EF4-FFF2-40B4-BE49-F238E27FC236}">
                      <a16:creationId xmlns:a16="http://schemas.microsoft.com/office/drawing/2014/main" id="{3B7C568E-4CF9-1DC0-D78E-F15F3F120F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>
                  <a:extLst>
                    <a:ext uri="{FF2B5EF4-FFF2-40B4-BE49-F238E27FC236}">
                      <a16:creationId xmlns:a16="http://schemas.microsoft.com/office/drawing/2014/main" id="{DCCEA705-77C9-E874-C008-F3003526F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>
                  <a:extLst>
                    <a:ext uri="{FF2B5EF4-FFF2-40B4-BE49-F238E27FC236}">
                      <a16:creationId xmlns:a16="http://schemas.microsoft.com/office/drawing/2014/main" id="{E9899650-C371-E30B-A83D-EEF7C09720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>
                  <a:extLst>
                    <a:ext uri="{FF2B5EF4-FFF2-40B4-BE49-F238E27FC236}">
                      <a16:creationId xmlns:a16="http://schemas.microsoft.com/office/drawing/2014/main" id="{ADFDA3DD-305B-DAFC-DCCE-4FDD48551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>
                  <a:extLst>
                    <a:ext uri="{FF2B5EF4-FFF2-40B4-BE49-F238E27FC236}">
                      <a16:creationId xmlns:a16="http://schemas.microsoft.com/office/drawing/2014/main" id="{E51F1B32-F310-1906-7C83-BD555C517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>
                  <a:extLst>
                    <a:ext uri="{FF2B5EF4-FFF2-40B4-BE49-F238E27FC236}">
                      <a16:creationId xmlns:a16="http://schemas.microsoft.com/office/drawing/2014/main" id="{2476E29D-6362-0169-836E-56D3BE2F9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>
                  <a:extLst>
                    <a:ext uri="{FF2B5EF4-FFF2-40B4-BE49-F238E27FC236}">
                      <a16:creationId xmlns:a16="http://schemas.microsoft.com/office/drawing/2014/main" id="{E583B3BE-9EBC-306F-6DBF-4FA2999B8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>
                  <a:extLst>
                    <a:ext uri="{FF2B5EF4-FFF2-40B4-BE49-F238E27FC236}">
                      <a16:creationId xmlns:a16="http://schemas.microsoft.com/office/drawing/2014/main" id="{3E31A922-FF2A-6DCE-1EEF-4BCC3E45A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>
                  <a:extLst>
                    <a:ext uri="{FF2B5EF4-FFF2-40B4-BE49-F238E27FC236}">
                      <a16:creationId xmlns:a16="http://schemas.microsoft.com/office/drawing/2014/main" id="{58736006-768A-DF58-A05F-39B321A02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>
                  <a:extLst>
                    <a:ext uri="{FF2B5EF4-FFF2-40B4-BE49-F238E27FC236}">
                      <a16:creationId xmlns:a16="http://schemas.microsoft.com/office/drawing/2014/main" id="{241B0D32-632E-B9A8-1A43-0CCF6EBEF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>
                  <a:extLst>
                    <a:ext uri="{FF2B5EF4-FFF2-40B4-BE49-F238E27FC236}">
                      <a16:creationId xmlns:a16="http://schemas.microsoft.com/office/drawing/2014/main" id="{233DD345-19F7-E6AE-4102-06A0D50C4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>
                  <a:extLst>
                    <a:ext uri="{FF2B5EF4-FFF2-40B4-BE49-F238E27FC236}">
                      <a16:creationId xmlns:a16="http://schemas.microsoft.com/office/drawing/2014/main" id="{C0B88440-5E13-F439-705F-F32AFBF66B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>
                  <a:extLst>
                    <a:ext uri="{FF2B5EF4-FFF2-40B4-BE49-F238E27FC236}">
                      <a16:creationId xmlns:a16="http://schemas.microsoft.com/office/drawing/2014/main" id="{64CD7A83-3165-3B6F-1DA7-3C50FB1A1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>
                  <a:extLst>
                    <a:ext uri="{FF2B5EF4-FFF2-40B4-BE49-F238E27FC236}">
                      <a16:creationId xmlns:a16="http://schemas.microsoft.com/office/drawing/2014/main" id="{CF4C73B9-3E20-926F-697F-1F0022EF3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>
                  <a:extLst>
                    <a:ext uri="{FF2B5EF4-FFF2-40B4-BE49-F238E27FC236}">
                      <a16:creationId xmlns:a16="http://schemas.microsoft.com/office/drawing/2014/main" id="{44891CF5-8A4F-621E-8BAB-FD89AE2B3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>
                  <a:extLst>
                    <a:ext uri="{FF2B5EF4-FFF2-40B4-BE49-F238E27FC236}">
                      <a16:creationId xmlns:a16="http://schemas.microsoft.com/office/drawing/2014/main" id="{65EDB548-6974-9831-B072-F9E97D697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>
                  <a:extLst>
                    <a:ext uri="{FF2B5EF4-FFF2-40B4-BE49-F238E27FC236}">
                      <a16:creationId xmlns:a16="http://schemas.microsoft.com/office/drawing/2014/main" id="{AE372683-B5F7-8B3D-344B-AA6E733777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>
                  <a:extLst>
                    <a:ext uri="{FF2B5EF4-FFF2-40B4-BE49-F238E27FC236}">
                      <a16:creationId xmlns:a16="http://schemas.microsoft.com/office/drawing/2014/main" id="{D59AB130-2C13-F3A9-FED0-51050C304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>
                  <a:extLst>
                    <a:ext uri="{FF2B5EF4-FFF2-40B4-BE49-F238E27FC236}">
                      <a16:creationId xmlns:a16="http://schemas.microsoft.com/office/drawing/2014/main" id="{6800183A-6FA6-BF04-5F0F-85C39B96E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>
              <a:extLst>
                <a:ext uri="{FF2B5EF4-FFF2-40B4-BE49-F238E27FC236}">
                  <a16:creationId xmlns:a16="http://schemas.microsoft.com/office/drawing/2014/main" id="{8BAAFE03-F81C-2994-0783-A11E0CB90DD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Line 58">
              <a:extLst>
                <a:ext uri="{FF2B5EF4-FFF2-40B4-BE49-F238E27FC236}">
                  <a16:creationId xmlns:a16="http://schemas.microsoft.com/office/drawing/2014/main" id="{AF41FC0C-E0B4-A280-1D97-44CE931C43C3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>
              <a:extLst>
                <a:ext uri="{FF2B5EF4-FFF2-40B4-BE49-F238E27FC236}">
                  <a16:creationId xmlns:a16="http://schemas.microsoft.com/office/drawing/2014/main" id="{65C354FF-9389-1B0B-FA9E-F7A4F56CC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>
                <a:extLst>
                  <a:ext uri="{FF2B5EF4-FFF2-40B4-BE49-F238E27FC236}">
                    <a16:creationId xmlns:a16="http://schemas.microsoft.com/office/drawing/2014/main" id="{F0749F68-C9CB-3EBB-B658-A7CD7404F15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>
                <a:extLst>
                  <a:ext uri="{FF2B5EF4-FFF2-40B4-BE49-F238E27FC236}">
                    <a16:creationId xmlns:a16="http://schemas.microsoft.com/office/drawing/2014/main" id="{B0C3C83D-94F0-CF7F-ACD4-4116EE58452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>
                <a:extLst>
                  <a:ext uri="{FF2B5EF4-FFF2-40B4-BE49-F238E27FC236}">
                    <a16:creationId xmlns:a16="http://schemas.microsoft.com/office/drawing/2014/main" id="{B372D80B-A9EF-8441-3B65-1F950BE3AC64}"/>
                  </a:ext>
                </a:extLst>
              </p:cNvPr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>
            <a:extLst>
              <a:ext uri="{FF2B5EF4-FFF2-40B4-BE49-F238E27FC236}">
                <a16:creationId xmlns:a16="http://schemas.microsoft.com/office/drawing/2014/main" id="{163B0197-DD43-208C-41F9-2CEFBBE87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380C44B-34EF-BE7E-A60A-4406E0B2F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2" name="Rectangle 68">
            <a:extLst>
              <a:ext uri="{FF2B5EF4-FFF2-40B4-BE49-F238E27FC236}">
                <a16:creationId xmlns:a16="http://schemas.microsoft.com/office/drawing/2014/main" id="{022722BB-61AB-495F-81A6-37E0579739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3" name="Rectangle 69">
            <a:extLst>
              <a:ext uri="{FF2B5EF4-FFF2-40B4-BE49-F238E27FC236}">
                <a16:creationId xmlns:a16="http://schemas.microsoft.com/office/drawing/2014/main" id="{A7E452F7-F3FE-4873-A8BA-20E4A9C7F6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4" name="Rectangle 70">
            <a:extLst>
              <a:ext uri="{FF2B5EF4-FFF2-40B4-BE49-F238E27FC236}">
                <a16:creationId xmlns:a16="http://schemas.microsoft.com/office/drawing/2014/main" id="{22A87520-286D-4571-8BC1-10B14AE3E6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3665144-48CA-4FF2-9B7B-A584D3B246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clas.ufl.edu/users/pciesiel/gly3603c/external.jpg" TargetMode="External"/><Relationship Id="rId5" Type="http://schemas.openxmlformats.org/officeDocument/2006/relationships/image" Target="../media/image10.jpeg"/><Relationship Id="rId4" Type="http://schemas.openxmlformats.org/officeDocument/2006/relationships/image" Target="http://www.nps.gov/brca/Geodetect/index%20pages%20&amp;%20glossary%20&amp;%20chest/chest/chest%20pix%20all/Fossil-molds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getyourwebsitehere.com/fossils/images/fos_0011a.jpg" TargetMode="External"/><Relationship Id="rId5" Type="http://schemas.openxmlformats.org/officeDocument/2006/relationships/image" Target="../media/image12.jpeg"/><Relationship Id="rId4" Type="http://schemas.openxmlformats.org/officeDocument/2006/relationships/image" Target="http://paleo.cc/casts/yuep3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http://users.tamuk.edu/kfjab02/dinos/dinoart/dinofoot.gif" TargetMode="External"/><Relationship Id="rId2" Type="http://schemas.openxmlformats.org/officeDocument/2006/relationships/hyperlink" Target="http://www.humboldt.edu/~natmus/Case_indexes/Case_jpgs/MakeFossil.web/25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http://www.humboldt.edu/~natmus/Case_indexes/MakingFossils/image250.gif" TargetMode="External"/><Relationship Id="rId4" Type="http://schemas.openxmlformats.org/officeDocument/2006/relationships/image" Target="../media/image13.png"/><Relationship Id="rId9" Type="http://schemas.openxmlformats.org/officeDocument/2006/relationships/image" Target="http://web.eps.utk.edu/rock/images/TraceFossils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umboldt.edu/~natmus/Case_indexes/Case_jpgs/MakeFossil.web/25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umboldt.edu/~natmus/Case_indexes/Case_jpgs/MakeFossil.web/25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umboldt.edu/~natmus/Case_indexes/Case_jpgs/MakeFossil.web/250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geol.vt.edu/vesr/es/geol/Fossils/indexFossils.jpg" TargetMode="External"/><Relationship Id="rId5" Type="http://schemas.openxmlformats.org/officeDocument/2006/relationships/image" Target="../media/image23.jpeg"/><Relationship Id="rId4" Type="http://schemas.openxmlformats.org/officeDocument/2006/relationships/image" Target="http://evolution.berkeley.edu/evosite/evo101/images/bracketing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hyperlink" Target="http://www.gc.maricopa.edu/earthsci/imagearchive/bird_bones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engineering.usu.edu/jrestate/workshop/amber7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hyperlink" Target="http://www.gc.maricopa.edu/earthsci/imagearchive/Leaves_in_shal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gc.maricopa.edu/earthsci/imagearchive/inarticulate_brach.jpg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www.clas.ufl.edu/users/pciesiel/gly3603c/leaf1.jpg" TargetMode="External"/><Relationship Id="rId9" Type="http://schemas.openxmlformats.org/officeDocument/2006/relationships/image" Target="http://www.gc.maricopa.edu/earthsci/imagearchive/Leaves_in_shale_small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27AF3C-853B-1ABF-9872-7374955C69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Goal 1 - Fossils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2BC79-D24E-FE05-35D0-DF967893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Fossil</a:t>
            </a:r>
            <a:r>
              <a:rPr lang="en-US" altLang="en-US" sz="2400">
                <a:solidFill>
                  <a:srgbClr val="FF0000"/>
                </a:solidFill>
              </a:rPr>
              <a:t> - Any preserved remains, impression, or trace of any once-living thing from a past geological 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821B5DE-170C-0F01-9F09-4E73ABB02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Mold Fossil Examples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7393E8FB-6B7E-9727-58DE-ACC6DD8D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2500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2292" name="Picture 3" descr="http://www.nps.gov/brca/Geodetect/index%20pages%20&amp;%20glossary%20&amp;%20chest/chest/chest%20pix%20all/Fossil-molds.jpg">
            <a:extLst>
              <a:ext uri="{FF2B5EF4-FFF2-40B4-BE49-F238E27FC236}">
                <a16:creationId xmlns:a16="http://schemas.microsoft.com/office/drawing/2014/main" id="{0CCD8106-90B3-3785-9DD0-976FF38F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238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">
            <a:extLst>
              <a:ext uri="{FF2B5EF4-FFF2-40B4-BE49-F238E27FC236}">
                <a16:creationId xmlns:a16="http://schemas.microsoft.com/office/drawing/2014/main" id="{784BA39B-4925-5F36-533D-1151FAA5F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2294" name="Picture 5" descr="http://www.clas.ufl.edu/users/pciesiel/gly3603c/external.jpg">
            <a:extLst>
              <a:ext uri="{FF2B5EF4-FFF2-40B4-BE49-F238E27FC236}">
                <a16:creationId xmlns:a16="http://schemas.microsoft.com/office/drawing/2014/main" id="{9494F466-3E7F-AD97-362F-7F1A58A5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352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>
            <a:extLst>
              <a:ext uri="{FF2B5EF4-FFF2-40B4-BE49-F238E27FC236}">
                <a16:creationId xmlns:a16="http://schemas.microsoft.com/office/drawing/2014/main" id="{FED3FB06-3A2F-DF34-8D3E-B8A09B3B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315" name="Oval 3">
            <a:extLst>
              <a:ext uri="{FF2B5EF4-FFF2-40B4-BE49-F238E27FC236}">
                <a16:creationId xmlns:a16="http://schemas.microsoft.com/office/drawing/2014/main" id="{4E8E42B6-C7FE-57E0-89F6-DE37930F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316" name="Oval 4">
            <a:extLst>
              <a:ext uri="{FF2B5EF4-FFF2-40B4-BE49-F238E27FC236}">
                <a16:creationId xmlns:a16="http://schemas.microsoft.com/office/drawing/2014/main" id="{C6448088-826A-B887-714A-73A3A67E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Mold (Def)</a:t>
            </a:r>
          </a:p>
        </p:txBody>
      </p:sp>
      <p:sp>
        <p:nvSpPr>
          <p:cNvPr id="13317" name="Oval 5">
            <a:extLst>
              <a:ext uri="{FF2B5EF4-FFF2-40B4-BE49-F238E27FC236}">
                <a16:creationId xmlns:a16="http://schemas.microsoft.com/office/drawing/2014/main" id="{CD7663D3-D383-8D8C-225C-E130DD719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Carbonized (Def)</a:t>
            </a:r>
          </a:p>
        </p:txBody>
      </p:sp>
      <p:sp>
        <p:nvSpPr>
          <p:cNvPr id="13318" name="Oval 6">
            <a:extLst>
              <a:ext uri="{FF2B5EF4-FFF2-40B4-BE49-F238E27FC236}">
                <a16:creationId xmlns:a16="http://schemas.microsoft.com/office/drawing/2014/main" id="{4AAA075E-51B3-955C-7E63-FC5DAAA1A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Amber (Def)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D6026180-87A8-AF4C-9696-4BF9CCD5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B5B8AC38-80F5-22D6-3590-990A0B84C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3921802F-D8E5-4C5D-E529-F938ABF40F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586DAD8-2C19-1E90-C2BB-763EF071A9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6632A7EB-C274-596A-9C38-688EABF17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A581D695-C41A-7BD5-3578-6CF96386C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Oval 2">
            <a:extLst>
              <a:ext uri="{FF2B5EF4-FFF2-40B4-BE49-F238E27FC236}">
                <a16:creationId xmlns:a16="http://schemas.microsoft.com/office/drawing/2014/main" id="{E04077ED-6890-FD88-26DA-149BD4AEF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326" name="Line 8">
            <a:extLst>
              <a:ext uri="{FF2B5EF4-FFF2-40B4-BE49-F238E27FC236}">
                <a16:creationId xmlns:a16="http://schemas.microsoft.com/office/drawing/2014/main" id="{CBD20AB3-6744-AF04-6C0E-0AC4E3811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Oval 3">
            <a:extLst>
              <a:ext uri="{FF2B5EF4-FFF2-40B4-BE49-F238E27FC236}">
                <a16:creationId xmlns:a16="http://schemas.microsoft.com/office/drawing/2014/main" id="{5D536E3A-CFEC-8BEB-C728-A7C78A9C1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328" name="Line 11">
            <a:extLst>
              <a:ext uri="{FF2B5EF4-FFF2-40B4-BE49-F238E27FC236}">
                <a16:creationId xmlns:a16="http://schemas.microsoft.com/office/drawing/2014/main" id="{ED072708-BC33-E075-56F9-7756766C9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Oval 2">
            <a:extLst>
              <a:ext uri="{FF2B5EF4-FFF2-40B4-BE49-F238E27FC236}">
                <a16:creationId xmlns:a16="http://schemas.microsoft.com/office/drawing/2014/main" id="{675F4640-413B-C8CF-50A7-4CCBF8507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8956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330" name="Line 9">
            <a:extLst>
              <a:ext uri="{FF2B5EF4-FFF2-40B4-BE49-F238E27FC236}">
                <a16:creationId xmlns:a16="http://schemas.microsoft.com/office/drawing/2014/main" id="{5227CE2C-DDAB-AA71-82E7-DB071C8E0E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429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3827866B-9215-17B2-7C55-20F0814C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541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CC9F172-9D51-4D78-6D01-8D8E3FC7A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  Cast Fossil</a:t>
            </a:r>
          </a:p>
        </p:txBody>
      </p:sp>
      <p:sp>
        <p:nvSpPr>
          <p:cNvPr id="14340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E15EFE3-6993-7CF8-B984-C13B652F5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Fossil that forms when a mold fills with sediment and then hardens into rock.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2C60C07-E8E6-DAD8-F332-D6E8397D0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Cast Fossil Examples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1703493A-B166-4330-849A-4E2C3E4E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5364" name="Picture 3" descr="http://paleo.cc/casts/yuep3.jpg">
            <a:extLst>
              <a:ext uri="{FF2B5EF4-FFF2-40B4-BE49-F238E27FC236}">
                <a16:creationId xmlns:a16="http://schemas.microsoft.com/office/drawing/2014/main" id="{3AA5B249-7717-1323-B38E-26EFB3C1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>
            <a:extLst>
              <a:ext uri="{FF2B5EF4-FFF2-40B4-BE49-F238E27FC236}">
                <a16:creationId xmlns:a16="http://schemas.microsoft.com/office/drawing/2014/main" id="{E292B558-70A0-9CB3-B28C-C072D0E71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5366" name="Picture 5" descr="http://www.getyourwebsitehere.com/fossils/images/fos_0011a.jpg">
            <a:extLst>
              <a:ext uri="{FF2B5EF4-FFF2-40B4-BE49-F238E27FC236}">
                <a16:creationId xmlns:a16="http://schemas.microsoft.com/office/drawing/2014/main" id="{868512AD-AC69-0B6F-8549-C41649C4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32385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>
            <a:extLst>
              <a:ext uri="{FF2B5EF4-FFF2-40B4-BE49-F238E27FC236}">
                <a16:creationId xmlns:a16="http://schemas.microsoft.com/office/drawing/2014/main" id="{159BEFA6-6775-16E8-E564-014C96ED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Trace (Def)</a:t>
            </a:r>
          </a:p>
        </p:txBody>
      </p:sp>
      <p:sp>
        <p:nvSpPr>
          <p:cNvPr id="16387" name="Oval 3">
            <a:extLst>
              <a:ext uri="{FF2B5EF4-FFF2-40B4-BE49-F238E27FC236}">
                <a16:creationId xmlns:a16="http://schemas.microsoft.com/office/drawing/2014/main" id="{1A19BB41-3EAF-2151-1049-713E0477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Cast (Def)</a:t>
            </a:r>
          </a:p>
        </p:txBody>
      </p:sp>
      <p:sp>
        <p:nvSpPr>
          <p:cNvPr id="16388" name="Oval 4">
            <a:extLst>
              <a:ext uri="{FF2B5EF4-FFF2-40B4-BE49-F238E27FC236}">
                <a16:creationId xmlns:a16="http://schemas.microsoft.com/office/drawing/2014/main" id="{72DA5CA5-F081-84E9-DA1E-57D6C742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Mold (Def)</a:t>
            </a: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B7522CCE-6362-6FD8-971D-B402F54B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Carbonized (Def)</a:t>
            </a:r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FAFE06CF-88E0-9FDD-C5C4-14656D3B4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Amber (Def)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386C1351-5D55-69B2-F059-789ED2D7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18557A98-8FC2-963D-323F-2B2F15140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075375B1-98D3-C6B7-8B46-8D9055F680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D5EAE030-C762-7B2A-5207-BDCFFACFDC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E50B98A6-AD34-821F-CF56-35C89D50D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324EF24B-C505-752D-7E7F-5FA142A4A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Oval 2">
            <a:extLst>
              <a:ext uri="{FF2B5EF4-FFF2-40B4-BE49-F238E27FC236}">
                <a16:creationId xmlns:a16="http://schemas.microsoft.com/office/drawing/2014/main" id="{6176D01A-F08A-F188-9F50-72369CE15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Tar Pit (Def)</a:t>
            </a:r>
          </a:p>
        </p:txBody>
      </p:sp>
      <p:sp>
        <p:nvSpPr>
          <p:cNvPr id="16398" name="Line 8">
            <a:extLst>
              <a:ext uri="{FF2B5EF4-FFF2-40B4-BE49-F238E27FC236}">
                <a16:creationId xmlns:a16="http://schemas.microsoft.com/office/drawing/2014/main" id="{2D15FFE3-76C5-145F-5959-86B9326AA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3">
            <a:extLst>
              <a:ext uri="{FF2B5EF4-FFF2-40B4-BE49-F238E27FC236}">
                <a16:creationId xmlns:a16="http://schemas.microsoft.com/office/drawing/2014/main" id="{6BF4B90C-5618-2D8F-5CD9-44736035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6400" name="Line 11">
            <a:extLst>
              <a:ext uri="{FF2B5EF4-FFF2-40B4-BE49-F238E27FC236}">
                <a16:creationId xmlns:a16="http://schemas.microsoft.com/office/drawing/2014/main" id="{761562F1-B0E4-BAC7-12A5-C530B4369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4">
            <a:extLst>
              <a:ext uri="{FF2B5EF4-FFF2-40B4-BE49-F238E27FC236}">
                <a16:creationId xmlns:a16="http://schemas.microsoft.com/office/drawing/2014/main" id="{C8822319-5DAC-FF12-2C9E-4BC1414BD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541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0175345-A058-6D38-3354-A20CCA6CC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Trace Fossils</a:t>
            </a:r>
          </a:p>
        </p:txBody>
      </p:sp>
      <p:sp>
        <p:nvSpPr>
          <p:cNvPr id="1741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9AFE127-B4AF-8005-3785-635173F4E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Preserved footprints, trails, burrows, or any marks that tell about how things lived.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9D42A5A-6C15-47C4-8D6D-E7A0CEF57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Trace Fossil Examples</a:t>
            </a:r>
          </a:p>
        </p:txBody>
      </p:sp>
      <p:sp>
        <p:nvSpPr>
          <p:cNvPr id="18435" name="Rectangle 4">
            <a:hlinkClick r:id="rId2"/>
            <a:extLst>
              <a:ext uri="{FF2B5EF4-FFF2-40B4-BE49-F238E27FC236}">
                <a16:creationId xmlns:a16="http://schemas.microsoft.com/office/drawing/2014/main" id="{083A92D2-7F1C-198D-1A69-F2CF37D5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638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8436" name="Picture 3" descr="http://www.humboldt.edu/~natmus/Case_indexes/MakingFossils/image250.gif">
            <a:hlinkClick r:id="rId2"/>
            <a:extLst>
              <a:ext uri="{FF2B5EF4-FFF2-40B4-BE49-F238E27FC236}">
                <a16:creationId xmlns:a16="http://schemas.microsoft.com/office/drawing/2014/main" id="{A4B73742-F7C7-E917-A150-1E86120B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2057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>
            <a:extLst>
              <a:ext uri="{FF2B5EF4-FFF2-40B4-BE49-F238E27FC236}">
                <a16:creationId xmlns:a16="http://schemas.microsoft.com/office/drawing/2014/main" id="{9692E143-4620-BC08-158D-BAC4B9E04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136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8438" name="Picture 5" descr="http://users.tamuk.edu/kfjab02/dinos/dinoart/dinofoot.gif">
            <a:extLst>
              <a:ext uri="{FF2B5EF4-FFF2-40B4-BE49-F238E27FC236}">
                <a16:creationId xmlns:a16="http://schemas.microsoft.com/office/drawing/2014/main" id="{66C8289D-5D33-48B9-D741-A69269CB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3749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8">
            <a:extLst>
              <a:ext uri="{FF2B5EF4-FFF2-40B4-BE49-F238E27FC236}">
                <a16:creationId xmlns:a16="http://schemas.microsoft.com/office/drawing/2014/main" id="{35738700-AC6F-EB1A-9D87-1E648867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8440" name="Picture 7" descr="http://web.eps.utk.edu/rock/images/TraceFossils.JPG">
            <a:extLst>
              <a:ext uri="{FF2B5EF4-FFF2-40B4-BE49-F238E27FC236}">
                <a16:creationId xmlns:a16="http://schemas.microsoft.com/office/drawing/2014/main" id="{CA3F6B80-0FF0-6AD6-00A5-2123AD3A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>
            <a:extLst>
              <a:ext uri="{FF2B5EF4-FFF2-40B4-BE49-F238E27FC236}">
                <a16:creationId xmlns:a16="http://schemas.microsoft.com/office/drawing/2014/main" id="{4707DD2C-0FF0-C582-D28E-0317E189C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Trace (Def)</a:t>
            </a:r>
          </a:p>
        </p:txBody>
      </p:sp>
      <p:sp>
        <p:nvSpPr>
          <p:cNvPr id="19459" name="Oval 3">
            <a:extLst>
              <a:ext uri="{FF2B5EF4-FFF2-40B4-BE49-F238E27FC236}">
                <a16:creationId xmlns:a16="http://schemas.microsoft.com/office/drawing/2014/main" id="{9A07CA4E-583D-2E31-15D2-C83C4D628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Cast (Def)</a:t>
            </a: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D3F68816-D065-2ED6-41DA-4312E0F16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Mold (Def)</a:t>
            </a:r>
          </a:p>
        </p:txBody>
      </p:sp>
      <p:sp>
        <p:nvSpPr>
          <p:cNvPr id="19461" name="Oval 5">
            <a:extLst>
              <a:ext uri="{FF2B5EF4-FFF2-40B4-BE49-F238E27FC236}">
                <a16:creationId xmlns:a16="http://schemas.microsoft.com/office/drawing/2014/main" id="{9CCBBA09-BCD2-038F-7507-D7416EF89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Carbonized (Def)</a:t>
            </a:r>
          </a:p>
        </p:txBody>
      </p:sp>
      <p:sp>
        <p:nvSpPr>
          <p:cNvPr id="19462" name="Oval 6">
            <a:extLst>
              <a:ext uri="{FF2B5EF4-FFF2-40B4-BE49-F238E27FC236}">
                <a16:creationId xmlns:a16="http://schemas.microsoft.com/office/drawing/2014/main" id="{677EEC36-CEB1-2243-2851-217346FF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Amber (Def)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1E95F3D3-5116-9E36-DE41-1C658089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37F4B03B-1C3D-1CB5-497A-F641FD76C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BD528614-1CD9-29F5-D635-AF8E60FD92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7B4D5E9E-1154-C7EF-0A55-4874B68461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AA8A4C6E-00BC-DEB6-3B72-13309A35E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D152DA9D-AEF3-E24A-91E4-07831EBAB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Oval 2">
            <a:extLst>
              <a:ext uri="{FF2B5EF4-FFF2-40B4-BE49-F238E27FC236}">
                <a16:creationId xmlns:a16="http://schemas.microsoft.com/office/drawing/2014/main" id="{B4F56800-019A-7FD2-9529-F71B52E4A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9470" name="Line 8">
            <a:extLst>
              <a:ext uri="{FF2B5EF4-FFF2-40B4-BE49-F238E27FC236}">
                <a16:creationId xmlns:a16="http://schemas.microsoft.com/office/drawing/2014/main" id="{57F32AA5-B7CB-CB41-58C7-0F81ABC79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Oval 3">
            <a:extLst>
              <a:ext uri="{FF2B5EF4-FFF2-40B4-BE49-F238E27FC236}">
                <a16:creationId xmlns:a16="http://schemas.microsoft.com/office/drawing/2014/main" id="{16331709-BD8A-D368-C39F-3B20AC522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Permineralized  (Def)</a:t>
            </a:r>
          </a:p>
        </p:txBody>
      </p:sp>
      <p:sp>
        <p:nvSpPr>
          <p:cNvPr id="19472" name="Line 11">
            <a:extLst>
              <a:ext uri="{FF2B5EF4-FFF2-40B4-BE49-F238E27FC236}">
                <a16:creationId xmlns:a16="http://schemas.microsoft.com/office/drawing/2014/main" id="{BD9D15A8-0205-2774-FFB0-EEEFD5BA7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>
            <a:extLst>
              <a:ext uri="{FF2B5EF4-FFF2-40B4-BE49-F238E27FC236}">
                <a16:creationId xmlns:a16="http://schemas.microsoft.com/office/drawing/2014/main" id="{A8EBD760-A526-4BE8-806D-AC12C195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541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AF85BBD-66A2-4B94-6D1F-C971C5585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Tar Pit Fossils</a:t>
            </a:r>
          </a:p>
        </p:txBody>
      </p:sp>
      <p:sp>
        <p:nvSpPr>
          <p:cNvPr id="2048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AF00905-22CD-1944-F68E-463DF23C9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When an animal gets stuck in asphalt and the soft tissue is decomposed but hard tissue is preserved.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C1807BB-BF24-FFDE-2A5C-3D4983959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Tar Pit Examples</a:t>
            </a:r>
          </a:p>
        </p:txBody>
      </p:sp>
      <p:sp>
        <p:nvSpPr>
          <p:cNvPr id="21507" name="Rectangle 4">
            <a:hlinkClick r:id="rId2"/>
            <a:extLst>
              <a:ext uri="{FF2B5EF4-FFF2-40B4-BE49-F238E27FC236}">
                <a16:creationId xmlns:a16="http://schemas.microsoft.com/office/drawing/2014/main" id="{C18B9E81-011B-0A96-7A12-E31CF85F6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638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F5A7282A-02BF-8B96-7E31-DDA1A86B1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136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id="{EF2D12B3-EAE0-6C00-C151-958C0658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21510" name="Picture 2" descr="https://tse4.mm.bing.net/th?id=OIP.gXmDEAL1HhfQ7-Q2bN7vmQHaFC&amp;pid=15.1&amp;P=0&amp;w=255&amp;h=175">
            <a:extLst>
              <a:ext uri="{FF2B5EF4-FFF2-40B4-BE49-F238E27FC236}">
                <a16:creationId xmlns:a16="http://schemas.microsoft.com/office/drawing/2014/main" id="{8647E18D-72C6-885A-60D0-44187F13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428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https://tse1.mm.bing.net/th?id=OIP.1KMMWO9dxem3vpSamc0PFwHaEx&amp;pid=15.1&amp;P=0&amp;w=275&amp;h=178">
            <a:extLst>
              <a:ext uri="{FF2B5EF4-FFF2-40B4-BE49-F238E27FC236}">
                <a16:creationId xmlns:a16="http://schemas.microsoft.com/office/drawing/2014/main" id="{10E05B3A-66F0-887C-052F-6D3D1748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619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 descr="https://tse4.mm.bing.net/th?id=OIP.wMrt28edz1rd3IRGgPBTIgHaCa&amp;pid=15.1&amp;P=0&amp;w=513&amp;h=168">
            <a:extLst>
              <a:ext uri="{FF2B5EF4-FFF2-40B4-BE49-F238E27FC236}">
                <a16:creationId xmlns:a16="http://schemas.microsoft.com/office/drawing/2014/main" id="{46C3EFA7-D496-A3C6-D201-4E0280EF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4514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>
            <a:extLst>
              <a:ext uri="{FF2B5EF4-FFF2-40B4-BE49-F238E27FC236}">
                <a16:creationId xmlns:a16="http://schemas.microsoft.com/office/drawing/2014/main" id="{C6BAA709-BA4E-1495-4F3F-4DA31431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099" name="Oval 3">
            <a:extLst>
              <a:ext uri="{FF2B5EF4-FFF2-40B4-BE49-F238E27FC236}">
                <a16:creationId xmlns:a16="http://schemas.microsoft.com/office/drawing/2014/main" id="{1BDA7568-D51F-81CF-DFF9-BFF699BD3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F7B6B932-C335-F866-A8AD-4F6DE503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BF893537-51CF-E600-4F7B-A112B2FAB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E8FFAD02-430C-A663-DB52-B76B3C06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8644D7D-3D7E-07A2-D1E9-5DD9ADBCA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37742A8A-DD20-E77A-FEA7-3B43C152A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DFD186DD-7356-7AFB-9487-5151581D6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E18B98F7-975D-A932-D45D-6E9AC3E2C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8FF1C1B0-AEEF-1D6C-0342-04AA3F0EB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8E728520-1E91-3929-1B20-1B9A43198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Oval 2">
            <a:extLst>
              <a:ext uri="{FF2B5EF4-FFF2-40B4-BE49-F238E27FC236}">
                <a16:creationId xmlns:a16="http://schemas.microsoft.com/office/drawing/2014/main" id="{40EBE366-9CFD-BA5B-8735-D2B6D5D02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10" name="Line 8">
            <a:extLst>
              <a:ext uri="{FF2B5EF4-FFF2-40B4-BE49-F238E27FC236}">
                <a16:creationId xmlns:a16="http://schemas.microsoft.com/office/drawing/2014/main" id="{2B14401D-49D5-9C74-FFE7-3BADE4D18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Oval 3">
            <a:extLst>
              <a:ext uri="{FF2B5EF4-FFF2-40B4-BE49-F238E27FC236}">
                <a16:creationId xmlns:a16="http://schemas.microsoft.com/office/drawing/2014/main" id="{5264748C-63DE-0286-5A03-6F8784EA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12" name="Line 11">
            <a:extLst>
              <a:ext uri="{FF2B5EF4-FFF2-40B4-BE49-F238E27FC236}">
                <a16:creationId xmlns:a16="http://schemas.microsoft.com/office/drawing/2014/main" id="{FBC358C1-BC2D-93DF-0644-CAC593063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Oval 2">
            <a:extLst>
              <a:ext uri="{FF2B5EF4-FFF2-40B4-BE49-F238E27FC236}">
                <a16:creationId xmlns:a16="http://schemas.microsoft.com/office/drawing/2014/main" id="{1AE68A90-B6E4-8A58-070A-280BCD013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8956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14" name="Line 9">
            <a:extLst>
              <a:ext uri="{FF2B5EF4-FFF2-40B4-BE49-F238E27FC236}">
                <a16:creationId xmlns:a16="http://schemas.microsoft.com/office/drawing/2014/main" id="{90E037FE-FF7D-9484-FBFD-FF7261012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429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id="{4DAEB51A-C82C-5BE4-C1B3-8C496B3D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Trace (Def)</a:t>
            </a:r>
          </a:p>
        </p:txBody>
      </p:sp>
      <p:sp>
        <p:nvSpPr>
          <p:cNvPr id="22531" name="Oval 3">
            <a:extLst>
              <a:ext uri="{FF2B5EF4-FFF2-40B4-BE49-F238E27FC236}">
                <a16:creationId xmlns:a16="http://schemas.microsoft.com/office/drawing/2014/main" id="{C2C246E8-578D-8821-FB8D-D54864AC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Cast (Def)</a:t>
            </a:r>
          </a:p>
        </p:txBody>
      </p:sp>
      <p:sp>
        <p:nvSpPr>
          <p:cNvPr id="22532" name="Oval 4">
            <a:extLst>
              <a:ext uri="{FF2B5EF4-FFF2-40B4-BE49-F238E27FC236}">
                <a16:creationId xmlns:a16="http://schemas.microsoft.com/office/drawing/2014/main" id="{932F01A2-A7F4-555C-8D8A-43390B03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Mold (Def)</a:t>
            </a:r>
          </a:p>
        </p:txBody>
      </p:sp>
      <p:sp>
        <p:nvSpPr>
          <p:cNvPr id="22533" name="Oval 5">
            <a:extLst>
              <a:ext uri="{FF2B5EF4-FFF2-40B4-BE49-F238E27FC236}">
                <a16:creationId xmlns:a16="http://schemas.microsoft.com/office/drawing/2014/main" id="{4031D495-0DCA-1DF5-E208-7C00BA594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Carbonized (Def)</a:t>
            </a:r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41B33638-EED1-337B-B371-074E050B9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Amber (Def)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D1960068-AD8C-3F35-8D2A-C50EC913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A0EBC320-6EE2-D81C-97C1-096AED661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496A8DEA-E7CA-3F91-E46B-075FE8E14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8F918433-9FFA-FD18-2D7E-435C3CD86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89159C32-AB44-723B-C9EB-F760E03AD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BC4067C7-B07F-03D0-2CAB-F3052D2E5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Oval 2">
            <a:extLst>
              <a:ext uri="{FF2B5EF4-FFF2-40B4-BE49-F238E27FC236}">
                <a16:creationId xmlns:a16="http://schemas.microsoft.com/office/drawing/2014/main" id="{D2C4458C-0841-A968-7BCD-2B7E11780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Tar Pit (Def)</a:t>
            </a:r>
          </a:p>
        </p:txBody>
      </p:sp>
      <p:sp>
        <p:nvSpPr>
          <p:cNvPr id="22542" name="Line 8">
            <a:extLst>
              <a:ext uri="{FF2B5EF4-FFF2-40B4-BE49-F238E27FC236}">
                <a16:creationId xmlns:a16="http://schemas.microsoft.com/office/drawing/2014/main" id="{74965A24-AFED-61CD-4CAC-A1191B7D6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Oval 3">
            <a:extLst>
              <a:ext uri="{FF2B5EF4-FFF2-40B4-BE49-F238E27FC236}">
                <a16:creationId xmlns:a16="http://schemas.microsoft.com/office/drawing/2014/main" id="{A35A43A3-0788-73CD-A338-8E8A6BDBF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Permineralized  (Def)</a:t>
            </a:r>
          </a:p>
        </p:txBody>
      </p:sp>
      <p:sp>
        <p:nvSpPr>
          <p:cNvPr id="22544" name="Line 11">
            <a:extLst>
              <a:ext uri="{FF2B5EF4-FFF2-40B4-BE49-F238E27FC236}">
                <a16:creationId xmlns:a16="http://schemas.microsoft.com/office/drawing/2014/main" id="{567A661E-420B-D224-FE93-2F65FB604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Oval 4">
            <a:extLst>
              <a:ext uri="{FF2B5EF4-FFF2-40B4-BE49-F238E27FC236}">
                <a16:creationId xmlns:a16="http://schemas.microsoft.com/office/drawing/2014/main" id="{3A388BC6-8D02-81B4-8FC6-8861A73BF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4">
            <a:extLst>
              <a:ext uri="{FF2B5EF4-FFF2-40B4-BE49-F238E27FC236}">
                <a16:creationId xmlns:a16="http://schemas.microsoft.com/office/drawing/2014/main" id="{B7320353-C00C-45F2-05F0-442FBF645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541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A8C1DF1-8F6F-968D-E0F0-4DAB7CF06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Permineralized Fossils</a:t>
            </a:r>
          </a:p>
        </p:txBody>
      </p:sp>
      <p:sp>
        <p:nvSpPr>
          <p:cNvPr id="2355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190B527-EEB8-F8B2-7D2B-DD69B1238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When an organisms tissues are replaced by minerals from water and turns to stone.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FCE83C6-CCD5-1068-B59D-0E0EA87D8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Permineralized Fossil Examples</a:t>
            </a:r>
          </a:p>
        </p:txBody>
      </p:sp>
      <p:sp>
        <p:nvSpPr>
          <p:cNvPr id="24579" name="Rectangle 4">
            <a:hlinkClick r:id="rId2"/>
            <a:extLst>
              <a:ext uri="{FF2B5EF4-FFF2-40B4-BE49-F238E27FC236}">
                <a16:creationId xmlns:a16="http://schemas.microsoft.com/office/drawing/2014/main" id="{3964FB74-1618-7D25-817C-FD2FB684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638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7D1B56D3-5CFC-922A-34E0-F4728DA94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136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E061244B-C30D-A3C8-8B9E-FC984A14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24582" name="Picture 2" descr="https://tse2.mm.bing.net/th?id=OIP.jpTkMFRoIPqZwLOIjOlSVwHaFu&amp;pid=15.1&amp;P=0&amp;w=210&amp;h=163">
            <a:extLst>
              <a:ext uri="{FF2B5EF4-FFF2-40B4-BE49-F238E27FC236}">
                <a16:creationId xmlns:a16="http://schemas.microsoft.com/office/drawing/2014/main" id="{1C779C02-6FC0-3B1D-4029-DF0C8C1A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000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https://tse3.mm.bing.net/th?id=OIP.CMtAJKTAwTU9Yz34fYPC3AHaES&amp;pid=15.1&amp;P=0&amp;w=281&amp;h=164">
            <a:extLst>
              <a:ext uri="{FF2B5EF4-FFF2-40B4-BE49-F238E27FC236}">
                <a16:creationId xmlns:a16="http://schemas.microsoft.com/office/drawing/2014/main" id="{2348D0EB-60C6-41ED-7B4E-17243224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26765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83B613FE-07B9-B772-98CF-581619AC5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Trace (Def)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6CD361DB-0889-9CE8-EB7A-539C5FC4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Cast (Def)</a:t>
            </a:r>
          </a:p>
        </p:txBody>
      </p:sp>
      <p:sp>
        <p:nvSpPr>
          <p:cNvPr id="25604" name="Oval 4">
            <a:extLst>
              <a:ext uri="{FF2B5EF4-FFF2-40B4-BE49-F238E27FC236}">
                <a16:creationId xmlns:a16="http://schemas.microsoft.com/office/drawing/2014/main" id="{9B27C2BD-2C70-D3BB-0B8C-F9359DB8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Mold (Def)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F5504C5F-011E-5C21-DC7D-3ED4DF8AE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Carbonized (Def)</a:t>
            </a: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003226B3-C68C-40D6-538E-FFE57DBB3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Amber (Def)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3C168755-D4DB-B612-15B7-B4CB9309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Line 8">
            <a:extLst>
              <a:ext uri="{FF2B5EF4-FFF2-40B4-BE49-F238E27FC236}">
                <a16:creationId xmlns:a16="http://schemas.microsoft.com/office/drawing/2014/main" id="{710E7939-CF9C-46E0-7F36-50EEA5065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AEFC078D-052C-6775-B3E1-0951C56FC6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7E3C2E7C-7E92-D45F-1B1E-4944D3713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73C766B4-0156-0436-B30F-EEED3C8DA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2F823328-3B47-3EBE-B23E-4681D512D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Oval 2">
            <a:extLst>
              <a:ext uri="{FF2B5EF4-FFF2-40B4-BE49-F238E27FC236}">
                <a16:creationId xmlns:a16="http://schemas.microsoft.com/office/drawing/2014/main" id="{B5728102-8A8C-62A6-042F-BD908ADD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Tar Pit (Def)</a:t>
            </a:r>
          </a:p>
        </p:txBody>
      </p:sp>
      <p:sp>
        <p:nvSpPr>
          <p:cNvPr id="25614" name="Line 8">
            <a:extLst>
              <a:ext uri="{FF2B5EF4-FFF2-40B4-BE49-F238E27FC236}">
                <a16:creationId xmlns:a16="http://schemas.microsoft.com/office/drawing/2014/main" id="{B178CB31-ACAC-59D2-4A6E-0ED64A9CF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Oval 3">
            <a:extLst>
              <a:ext uri="{FF2B5EF4-FFF2-40B4-BE49-F238E27FC236}">
                <a16:creationId xmlns:a16="http://schemas.microsoft.com/office/drawing/2014/main" id="{CBCCF9D3-1D5D-C8D2-3BC4-5C5C4617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5616" name="Line 11">
            <a:extLst>
              <a:ext uri="{FF2B5EF4-FFF2-40B4-BE49-F238E27FC236}">
                <a16:creationId xmlns:a16="http://schemas.microsoft.com/office/drawing/2014/main" id="{5204D821-D293-F6E3-AB83-787F3836E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Oval 4">
            <a:extLst>
              <a:ext uri="{FF2B5EF4-FFF2-40B4-BE49-F238E27FC236}">
                <a16:creationId xmlns:a16="http://schemas.microsoft.com/office/drawing/2014/main" id="{1B6E65BE-EEC3-33A1-B69C-0001D2B24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>
            <a:extLst>
              <a:ext uri="{FF2B5EF4-FFF2-40B4-BE49-F238E27FC236}">
                <a16:creationId xmlns:a16="http://schemas.microsoft.com/office/drawing/2014/main" id="{2DEBB445-91F5-4F4C-4500-EF925AA6D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541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D1897D0-8C3E-81E1-C094-F15C0B047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Frozen Fossils</a:t>
            </a:r>
          </a:p>
        </p:txBody>
      </p:sp>
      <p:sp>
        <p:nvSpPr>
          <p:cNvPr id="2662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7845F4A-3239-8C7C-474A-D2B6E69B6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When an organisms becomes trapped, dies, and freezes.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The rarest of all fossils.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5B7EA49-8D27-6EFF-FB5B-65DB35B96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/>
              <a:t>Frozen Fossil Examples</a:t>
            </a:r>
          </a:p>
        </p:txBody>
      </p:sp>
      <p:sp>
        <p:nvSpPr>
          <p:cNvPr id="27651" name="Rectangle 4">
            <a:hlinkClick r:id="rId2"/>
            <a:extLst>
              <a:ext uri="{FF2B5EF4-FFF2-40B4-BE49-F238E27FC236}">
                <a16:creationId xmlns:a16="http://schemas.microsoft.com/office/drawing/2014/main" id="{53E92A1F-3219-6F41-256A-48A438DF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638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F39626D8-C251-EDAD-C892-7D0E95433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136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53" name="Rectangle 8">
            <a:extLst>
              <a:ext uri="{FF2B5EF4-FFF2-40B4-BE49-F238E27FC236}">
                <a16:creationId xmlns:a16="http://schemas.microsoft.com/office/drawing/2014/main" id="{6077B5F6-CC6D-4179-C0A4-D3DEF848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27654" name="Picture 2" descr="https://tse4.mm.bing.net/th?id=OIP.V8QIvgNkb8uWsNsUPcG5CwAAAA&amp;pid=15.1&amp;P=0&amp;w=209&amp;h=167">
            <a:extLst>
              <a:ext uri="{FF2B5EF4-FFF2-40B4-BE49-F238E27FC236}">
                <a16:creationId xmlns:a16="http://schemas.microsoft.com/office/drawing/2014/main" id="{FBE44A14-0099-CBB7-8977-65CEEFAA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8147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>
            <a:extLst>
              <a:ext uri="{FF2B5EF4-FFF2-40B4-BE49-F238E27FC236}">
                <a16:creationId xmlns:a16="http://schemas.microsoft.com/office/drawing/2014/main" id="{D9E49C5F-BD53-CA71-8A55-664AC3FD1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Trace (Def)</a:t>
            </a:r>
          </a:p>
        </p:txBody>
      </p:sp>
      <p:sp>
        <p:nvSpPr>
          <p:cNvPr id="28675" name="Oval 3">
            <a:extLst>
              <a:ext uri="{FF2B5EF4-FFF2-40B4-BE49-F238E27FC236}">
                <a16:creationId xmlns:a16="http://schemas.microsoft.com/office/drawing/2014/main" id="{7BEE6414-3E79-08F4-7263-A239BF1B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Cast (Def)</a:t>
            </a:r>
          </a:p>
        </p:txBody>
      </p:sp>
      <p:sp>
        <p:nvSpPr>
          <p:cNvPr id="28676" name="Oval 4">
            <a:extLst>
              <a:ext uri="{FF2B5EF4-FFF2-40B4-BE49-F238E27FC236}">
                <a16:creationId xmlns:a16="http://schemas.microsoft.com/office/drawing/2014/main" id="{3F20EA8B-221F-9861-3FA9-36C94A47A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Mold (Def)</a:t>
            </a:r>
          </a:p>
        </p:txBody>
      </p:sp>
      <p:sp>
        <p:nvSpPr>
          <p:cNvPr id="28677" name="Oval 5">
            <a:extLst>
              <a:ext uri="{FF2B5EF4-FFF2-40B4-BE49-F238E27FC236}">
                <a16:creationId xmlns:a16="http://schemas.microsoft.com/office/drawing/2014/main" id="{AE78AC79-C32A-4C05-9097-D3F00BE2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Carbonized (Def)</a:t>
            </a:r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7A96B76E-EDD1-45BE-B2DF-EB530FD9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Amber (Def)</a:t>
            </a: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DB49F732-56B1-A025-FEAF-D8C1E14B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7CA8565B-E6C8-101A-76BD-A766A6C34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373EE971-EB6F-EFD5-515C-181B87E14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C0FBFB55-FE77-3FD1-FC3A-9F512F59A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45D55BA7-1CC7-92C1-71B0-CE005BF86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F9390AB4-DB3B-FB7C-C738-9F0A3C1EE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Oval 2">
            <a:extLst>
              <a:ext uri="{FF2B5EF4-FFF2-40B4-BE49-F238E27FC236}">
                <a16:creationId xmlns:a16="http://schemas.microsoft.com/office/drawing/2014/main" id="{209E4E1A-5E8C-2622-282B-8ACA6E8E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Tar Pit (Def)</a:t>
            </a:r>
          </a:p>
        </p:txBody>
      </p:sp>
      <p:sp>
        <p:nvSpPr>
          <p:cNvPr id="28686" name="Line 8">
            <a:extLst>
              <a:ext uri="{FF2B5EF4-FFF2-40B4-BE49-F238E27FC236}">
                <a16:creationId xmlns:a16="http://schemas.microsoft.com/office/drawing/2014/main" id="{E87E4B67-481A-76D0-4A5C-76662934E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3">
            <a:extLst>
              <a:ext uri="{FF2B5EF4-FFF2-40B4-BE49-F238E27FC236}">
                <a16:creationId xmlns:a16="http://schemas.microsoft.com/office/drawing/2014/main" id="{6FD0DAA3-E4E1-A4F8-4FEA-DFC7CE490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Permineralized  (Def)</a:t>
            </a:r>
          </a:p>
        </p:txBody>
      </p:sp>
      <p:sp>
        <p:nvSpPr>
          <p:cNvPr id="28688" name="Line 11">
            <a:extLst>
              <a:ext uri="{FF2B5EF4-FFF2-40B4-BE49-F238E27FC236}">
                <a16:creationId xmlns:a16="http://schemas.microsoft.com/office/drawing/2014/main" id="{DBA68DE7-EA2C-0595-86E9-9270EBE7E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Oval 2">
            <a:extLst>
              <a:ext uri="{FF2B5EF4-FFF2-40B4-BE49-F238E27FC236}">
                <a16:creationId xmlns:a16="http://schemas.microsoft.com/office/drawing/2014/main" id="{A6EF5C5D-90D7-4425-0A3F-7E034849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8956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Frozen  (Def)</a:t>
            </a:r>
          </a:p>
        </p:txBody>
      </p:sp>
      <p:sp>
        <p:nvSpPr>
          <p:cNvPr id="28690" name="Line 9">
            <a:extLst>
              <a:ext uri="{FF2B5EF4-FFF2-40B4-BE49-F238E27FC236}">
                <a16:creationId xmlns:a16="http://schemas.microsoft.com/office/drawing/2014/main" id="{3FD4E194-CB2D-2E68-D9C7-9E61D08F7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429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13E143A-38EE-D14C-A072-11E3804DE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of Fossils: Indexing</a:t>
            </a:r>
          </a:p>
        </p:txBody>
      </p:sp>
      <p:sp>
        <p:nvSpPr>
          <p:cNvPr id="2969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5C18498-548E-568C-A115-9D7B3A209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Fossils can be used to date layers of sedimentary rock.</a:t>
            </a:r>
          </a:p>
          <a:p>
            <a:pPr eaLnBrk="1" hangingPunct="1"/>
            <a:r>
              <a:rPr lang="en-US" altLang="en-US"/>
              <a:t>These are the remains of species that lived for a short time and were numerous, and found in many places.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FAA1B71-87E5-4900-71BB-086837524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Index Fossils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B0CCA8C2-AFA3-732C-236D-F76E5857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0724" name="Picture 3" descr="http://evolution.berkeley.edu/evosite/evo101/images/bracketing.gif">
            <a:extLst>
              <a:ext uri="{FF2B5EF4-FFF2-40B4-BE49-F238E27FC236}">
                <a16:creationId xmlns:a16="http://schemas.microsoft.com/office/drawing/2014/main" id="{A1F643F5-F98E-6B8D-781B-4BAECD7C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057400"/>
            <a:ext cx="2190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>
            <a:extLst>
              <a:ext uri="{FF2B5EF4-FFF2-40B4-BE49-F238E27FC236}">
                <a16:creationId xmlns:a16="http://schemas.microsoft.com/office/drawing/2014/main" id="{6BF6CA7C-47D6-6E23-D71F-DCB3B073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00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0726" name="Picture 5" descr="http://www.geol.vt.edu/vesr/es/geol/Fossils/indexFossils.jpg">
            <a:extLst>
              <a:ext uri="{FF2B5EF4-FFF2-40B4-BE49-F238E27FC236}">
                <a16:creationId xmlns:a16="http://schemas.microsoft.com/office/drawing/2014/main" id="{78377604-B219-0B59-C41D-E8E97CD7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5105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8">
            <a:extLst>
              <a:ext uri="{FF2B5EF4-FFF2-40B4-BE49-F238E27FC236}">
                <a16:creationId xmlns:a16="http://schemas.microsoft.com/office/drawing/2014/main" id="{F72EBDAB-8C73-59CB-988B-39136506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>
            <a:extLst>
              <a:ext uri="{FF2B5EF4-FFF2-40B4-BE49-F238E27FC236}">
                <a16:creationId xmlns:a16="http://schemas.microsoft.com/office/drawing/2014/main" id="{BAC1B9E2-6E0B-26FE-CDB4-AE2CE3CB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541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FF5F898-ACE8-9F4B-5CBB-408197297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Amber Fossil</a:t>
            </a:r>
          </a:p>
        </p:txBody>
      </p:sp>
      <p:sp>
        <p:nvSpPr>
          <p:cNvPr id="512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E1131C5-4BBF-7612-B718-08BF26C7D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When an organism gets trapped and preserved in amber and fossilizes.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Bones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Entire body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Teeth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342C74-033B-9AFA-5730-562C1D56F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Amber Fossil Examples</a:t>
            </a:r>
          </a:p>
        </p:txBody>
      </p:sp>
      <p:sp>
        <p:nvSpPr>
          <p:cNvPr id="6147" name="Rectangle 4">
            <a:hlinkClick r:id="rId2"/>
            <a:extLst>
              <a:ext uri="{FF2B5EF4-FFF2-40B4-BE49-F238E27FC236}">
                <a16:creationId xmlns:a16="http://schemas.microsoft.com/office/drawing/2014/main" id="{604A6EC6-82D7-DC65-F954-2B57B6A97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98E76C04-4D92-7ECE-E88D-32B097C8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552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E62459B1-EC45-E6A8-F057-A323D5E5E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1609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50" name="Rectangle 10">
            <a:hlinkClick r:id="rId4"/>
            <a:extLst>
              <a:ext uri="{FF2B5EF4-FFF2-40B4-BE49-F238E27FC236}">
                <a16:creationId xmlns:a16="http://schemas.microsoft.com/office/drawing/2014/main" id="{255A7390-2FAD-D446-0A65-5CC56D52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6151" name="Picture 12" descr="Sphecomyrmodes robustus, a 99 million year old fossil ant in amber. (Image credit: Barden and Grimaldi 2014 PLOS ONE, CC-BY 4.0.)">
            <a:extLst>
              <a:ext uri="{FF2B5EF4-FFF2-40B4-BE49-F238E27FC236}">
                <a16:creationId xmlns:a16="http://schemas.microsoft.com/office/drawing/2014/main" id="{8487B02B-E087-F73A-2608-7CF98FD25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081213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3">
            <a:extLst>
              <a:ext uri="{FF2B5EF4-FFF2-40B4-BE49-F238E27FC236}">
                <a16:creationId xmlns:a16="http://schemas.microsoft.com/office/drawing/2014/main" id="{755D15C8-C3BB-BC4B-B412-193D36389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82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15 Million Year Old Scorpion </a:t>
            </a:r>
          </a:p>
        </p:txBody>
      </p:sp>
      <p:pic>
        <p:nvPicPr>
          <p:cNvPr id="6153" name="Picture 14" descr="Tityus apozonalli from Chiapas, Mexico (Image Credit: Riquelme et al. 2015 PLOS ONE CC-BY 4.0)">
            <a:extLst>
              <a:ext uri="{FF2B5EF4-FFF2-40B4-BE49-F238E27FC236}">
                <a16:creationId xmlns:a16="http://schemas.microsoft.com/office/drawing/2014/main" id="{4C582C90-C77A-D767-9BFA-6F080DA86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019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5">
            <a:extLst>
              <a:ext uri="{FF2B5EF4-FFF2-40B4-BE49-F238E27FC236}">
                <a16:creationId xmlns:a16="http://schemas.microsoft.com/office/drawing/2014/main" id="{39F0524D-758F-A739-F9D7-12991572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6482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99 Million Year Old Ants</a:t>
            </a:r>
          </a:p>
        </p:txBody>
      </p:sp>
      <p:pic>
        <p:nvPicPr>
          <p:cNvPr id="6155" name="Picture 16" descr="4-ancientfossi">
            <a:extLst>
              <a:ext uri="{FF2B5EF4-FFF2-40B4-BE49-F238E27FC236}">
                <a16:creationId xmlns:a16="http://schemas.microsoft.com/office/drawing/2014/main" id="{8642BBC2-AE1E-8AEA-2CF1-5EE87019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667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Box 17">
            <a:extLst>
              <a:ext uri="{FF2B5EF4-FFF2-40B4-BE49-F238E27FC236}">
                <a16:creationId xmlns:a16="http://schemas.microsoft.com/office/drawing/2014/main" id="{AF796CD8-9943-CBBF-3635-353B092A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20 Million Year Old Lizzard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>
            <a:extLst>
              <a:ext uri="{FF2B5EF4-FFF2-40B4-BE49-F238E27FC236}">
                <a16:creationId xmlns:a16="http://schemas.microsoft.com/office/drawing/2014/main" id="{A630753A-C461-A255-9D7B-CC4EB4E3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171" name="Oval 3">
            <a:extLst>
              <a:ext uri="{FF2B5EF4-FFF2-40B4-BE49-F238E27FC236}">
                <a16:creationId xmlns:a16="http://schemas.microsoft.com/office/drawing/2014/main" id="{0BE79D0D-7F06-C606-D2C2-9551DF5E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172" name="Oval 4">
            <a:extLst>
              <a:ext uri="{FF2B5EF4-FFF2-40B4-BE49-F238E27FC236}">
                <a16:creationId xmlns:a16="http://schemas.microsoft.com/office/drawing/2014/main" id="{AD3610CA-924B-6EA3-F073-C4FF5A63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173" name="Oval 5">
            <a:extLst>
              <a:ext uri="{FF2B5EF4-FFF2-40B4-BE49-F238E27FC236}">
                <a16:creationId xmlns:a16="http://schemas.microsoft.com/office/drawing/2014/main" id="{63136BEC-0915-3167-58A7-D63A950A1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174" name="Oval 6">
            <a:extLst>
              <a:ext uri="{FF2B5EF4-FFF2-40B4-BE49-F238E27FC236}">
                <a16:creationId xmlns:a16="http://schemas.microsoft.com/office/drawing/2014/main" id="{82B38C31-089A-5C48-35A9-93709357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Amber (Def)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141BC71-F67B-7436-B4DA-2BE6FDE01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9D976040-0167-A79B-3244-676678EEF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1A99FDCA-CEE1-425B-7A2C-12D39C4991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A6B4EBD8-A08E-FD55-53D0-A2F84646F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8CE1CB52-BF43-A88B-627F-765DF2736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6353F9DC-EE0B-E297-957A-BEFBF0DDB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Oval 2">
            <a:extLst>
              <a:ext uri="{FF2B5EF4-FFF2-40B4-BE49-F238E27FC236}">
                <a16:creationId xmlns:a16="http://schemas.microsoft.com/office/drawing/2014/main" id="{FABBD6B3-0037-7846-F391-DB677B161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182" name="Line 8">
            <a:extLst>
              <a:ext uri="{FF2B5EF4-FFF2-40B4-BE49-F238E27FC236}">
                <a16:creationId xmlns:a16="http://schemas.microsoft.com/office/drawing/2014/main" id="{23AE2C86-ECE7-4B87-AA9E-67470FC60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Oval 3">
            <a:extLst>
              <a:ext uri="{FF2B5EF4-FFF2-40B4-BE49-F238E27FC236}">
                <a16:creationId xmlns:a16="http://schemas.microsoft.com/office/drawing/2014/main" id="{7D8B4331-E3A1-BCEF-1E55-F7BB34657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184" name="Line 11">
            <a:extLst>
              <a:ext uri="{FF2B5EF4-FFF2-40B4-BE49-F238E27FC236}">
                <a16:creationId xmlns:a16="http://schemas.microsoft.com/office/drawing/2014/main" id="{425387C4-A569-C374-8655-6DE306DD2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Oval 2">
            <a:extLst>
              <a:ext uri="{FF2B5EF4-FFF2-40B4-BE49-F238E27FC236}">
                <a16:creationId xmlns:a16="http://schemas.microsoft.com/office/drawing/2014/main" id="{E3A76B25-29A3-0AAD-871B-C9A4A436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8956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186" name="Line 9">
            <a:extLst>
              <a:ext uri="{FF2B5EF4-FFF2-40B4-BE49-F238E27FC236}">
                <a16:creationId xmlns:a16="http://schemas.microsoft.com/office/drawing/2014/main" id="{AFD19DA5-0254-4E9A-0653-482C342F07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429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4">
            <a:extLst>
              <a:ext uri="{FF2B5EF4-FFF2-40B4-BE49-F238E27FC236}">
                <a16:creationId xmlns:a16="http://schemas.microsoft.com/office/drawing/2014/main" id="{44ABCFCC-DD50-50A6-F1BD-0376799A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610600" cy="541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7282BCC-02B1-FBB1-5F53-66315FA76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Carbonized Fossil	</a:t>
            </a:r>
          </a:p>
        </p:txBody>
      </p:sp>
      <p:sp>
        <p:nvSpPr>
          <p:cNvPr id="81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FB51C5D-C7C2-B8AB-4982-6C1963701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All living things are made of Carbon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 Carbon Film is the film of carbon left on a rock by a decaying organism and is preserved as a fossil.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24CBCCC-60B6-F7D3-0DFC-F6D2761F5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Carbon Film Examples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890D11EC-6784-20B5-E62F-80A00AFCA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9220" name="Picture 3" descr="http://www.clas.ufl.edu/users/pciesiel/gly3603c/leaf1.jpg">
            <a:extLst>
              <a:ext uri="{FF2B5EF4-FFF2-40B4-BE49-F238E27FC236}">
                <a16:creationId xmlns:a16="http://schemas.microsoft.com/office/drawing/2014/main" id="{AB4887F5-9E16-804F-7412-789547B4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>
            <a:extLst>
              <a:ext uri="{FF2B5EF4-FFF2-40B4-BE49-F238E27FC236}">
                <a16:creationId xmlns:a16="http://schemas.microsoft.com/office/drawing/2014/main" id="{02F656F7-ADFE-22A8-BC77-BA3F813D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757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9222" name="Picture 5" descr="http://www.gc.maricopa.edu/earthsci/imagearchive/inarticulate_brach.jpg">
            <a:extLst>
              <a:ext uri="{FF2B5EF4-FFF2-40B4-BE49-F238E27FC236}">
                <a16:creationId xmlns:a16="http://schemas.microsoft.com/office/drawing/2014/main" id="{8513BA90-BB97-E064-E102-9096CD8F3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37433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8">
            <a:hlinkClick r:id="rId7"/>
            <a:extLst>
              <a:ext uri="{FF2B5EF4-FFF2-40B4-BE49-F238E27FC236}">
                <a16:creationId xmlns:a16="http://schemas.microsoft.com/office/drawing/2014/main" id="{036199E0-3D37-F03B-3527-812BE258E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2324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9224" name="Picture 7" descr="Leaves in shale.jpg (57039 bytes)">
            <a:hlinkClick r:id="rId7"/>
            <a:extLst>
              <a:ext uri="{FF2B5EF4-FFF2-40B4-BE49-F238E27FC236}">
                <a16:creationId xmlns:a16="http://schemas.microsoft.com/office/drawing/2014/main" id="{481272E5-3863-D717-5A49-70124F95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extLst>
              <a:ext uri="{FF2B5EF4-FFF2-40B4-BE49-F238E27FC236}">
                <a16:creationId xmlns:a16="http://schemas.microsoft.com/office/drawing/2014/main" id="{55E79780-7168-AE92-5D50-43EFF230D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id="{0B0E2542-76CD-6E02-A02F-89E7C7178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id="{004B64FE-DE68-7531-970C-D10DB41F0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id="{9FBB1C7F-67F6-3DB7-C0C1-6EEB15C39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Carbonized (Def)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3331B64A-DD69-B900-680E-C17B13EA5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Amber (Def)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36B4F39-C120-1402-C961-8B9C8151B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Forte" panose="03060902040502070203" pitchFamily="66" charset="0"/>
              </a:rPr>
              <a:t>Types of Fossils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26396BF8-4AFA-3E55-56F6-2C5233B7F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1524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432E4862-1593-3DE2-37C7-375C7935B5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38400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AC3D3786-7242-DF95-F6E2-FA156CC39E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E3464553-D0C4-A492-11E9-EAD67935A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862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F91198C7-9E33-4E11-6617-852EA2F2C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Oval 2">
            <a:extLst>
              <a:ext uri="{FF2B5EF4-FFF2-40B4-BE49-F238E27FC236}">
                <a16:creationId xmlns:a16="http://schemas.microsoft.com/office/drawing/2014/main" id="{B485F7EE-CBF0-B8A9-B1B0-B98976F4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254" name="Line 8">
            <a:extLst>
              <a:ext uri="{FF2B5EF4-FFF2-40B4-BE49-F238E27FC236}">
                <a16:creationId xmlns:a16="http://schemas.microsoft.com/office/drawing/2014/main" id="{A6A26C58-E7DD-08E9-27D8-5E9B9414C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766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Oval 3">
            <a:extLst>
              <a:ext uri="{FF2B5EF4-FFF2-40B4-BE49-F238E27FC236}">
                <a16:creationId xmlns:a16="http://schemas.microsoft.com/office/drawing/2014/main" id="{1540B22A-E3D1-22AD-A13B-95A7DC61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1242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256" name="Line 11">
            <a:extLst>
              <a:ext uri="{FF2B5EF4-FFF2-40B4-BE49-F238E27FC236}">
                <a16:creationId xmlns:a16="http://schemas.microsoft.com/office/drawing/2014/main" id="{D097C99D-DE56-8256-C2E8-A4D53F03A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76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2">
            <a:extLst>
              <a:ext uri="{FF2B5EF4-FFF2-40B4-BE49-F238E27FC236}">
                <a16:creationId xmlns:a16="http://schemas.microsoft.com/office/drawing/2014/main" id="{66C7D9E4-33CB-A88A-AB46-50E55F7D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895600"/>
            <a:ext cx="21717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258" name="Line 9">
            <a:extLst>
              <a:ext uri="{FF2B5EF4-FFF2-40B4-BE49-F238E27FC236}">
                <a16:creationId xmlns:a16="http://schemas.microsoft.com/office/drawing/2014/main" id="{9F235B8C-430C-1AFD-FA3D-6B18633CF1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429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4">
            <a:extLst>
              <a:ext uri="{FF2B5EF4-FFF2-40B4-BE49-F238E27FC236}">
                <a16:creationId xmlns:a16="http://schemas.microsoft.com/office/drawing/2014/main" id="{344D6B11-A88F-B62D-9630-2249771B3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5410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AD18BD3-DBC2-4013-E6FC-BF1526BBE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    Mold Fossil</a:t>
            </a:r>
          </a:p>
        </p:txBody>
      </p:sp>
      <p:sp>
        <p:nvSpPr>
          <p:cNvPr id="1126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8E3EE5C-373C-6BD4-BB05-F93935618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Fossil that forms when an organism decays or dissolves and leaves a cavity in the rock.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738</TotalTime>
  <Words>442</Words>
  <Application>Microsoft Office PowerPoint</Application>
  <PresentationFormat>On-screen Show (4:3)</PresentationFormat>
  <Paragraphs>86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Blueprint</vt:lpstr>
      <vt:lpstr>Goal 1 - Fossils</vt:lpstr>
      <vt:lpstr>PowerPoint Presentation</vt:lpstr>
      <vt:lpstr>Amber Fossil</vt:lpstr>
      <vt:lpstr>Amber Fossil Examples</vt:lpstr>
      <vt:lpstr>PowerPoint Presentation</vt:lpstr>
      <vt:lpstr>       Carbonized Fossil </vt:lpstr>
      <vt:lpstr>Carbon Film Examples</vt:lpstr>
      <vt:lpstr>PowerPoint Presentation</vt:lpstr>
      <vt:lpstr>               Mold Fossil</vt:lpstr>
      <vt:lpstr>Mold Fossil Examples</vt:lpstr>
      <vt:lpstr>PowerPoint Presentation</vt:lpstr>
      <vt:lpstr>             Cast Fossil</vt:lpstr>
      <vt:lpstr>Cast Fossil Examples</vt:lpstr>
      <vt:lpstr>PowerPoint Presentation</vt:lpstr>
      <vt:lpstr>           Trace Fossils</vt:lpstr>
      <vt:lpstr>Trace Fossil Examples</vt:lpstr>
      <vt:lpstr>PowerPoint Presentation</vt:lpstr>
      <vt:lpstr>           Tar Pit Fossils</vt:lpstr>
      <vt:lpstr>Tar Pit Examples</vt:lpstr>
      <vt:lpstr>PowerPoint Presentation</vt:lpstr>
      <vt:lpstr>           Permineralized Fossils</vt:lpstr>
      <vt:lpstr>Permineralized Fossil Examples</vt:lpstr>
      <vt:lpstr>PowerPoint Presentation</vt:lpstr>
      <vt:lpstr>           Frozen Fossils</vt:lpstr>
      <vt:lpstr>Frozen Fossil Examples</vt:lpstr>
      <vt:lpstr>PowerPoint Presentation</vt:lpstr>
      <vt:lpstr>Use of Fossils: Indexing</vt:lpstr>
      <vt:lpstr>Using Index Fossils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Fossils</dc:title>
  <dc:creator>supervisor</dc:creator>
  <cp:lastModifiedBy>Kelly, Joshua D.</cp:lastModifiedBy>
  <cp:revision>20</cp:revision>
  <cp:lastPrinted>1601-01-01T00:00:00Z</cp:lastPrinted>
  <dcterms:created xsi:type="dcterms:W3CDTF">2005-09-20T14:57:52Z</dcterms:created>
  <dcterms:modified xsi:type="dcterms:W3CDTF">2025-01-08T13:49:46Z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42f8b2-88d4-454a-ae0a-d915e44763d2_Enabled">
    <vt:lpwstr>true</vt:lpwstr>
  </property>
  <property fmtid="{D5CDD505-2E9C-101B-9397-08002B2CF9AE}" pid="3" name="MSIP_Label_f442f8b2-88d4-454a-ae0a-d915e44763d2_SetDate">
    <vt:lpwstr>2024-03-01T12:51:36Z</vt:lpwstr>
  </property>
  <property fmtid="{D5CDD505-2E9C-101B-9397-08002B2CF9AE}" pid="4" name="MSIP_Label_f442f8b2-88d4-454a-ae0a-d915e44763d2_Method">
    <vt:lpwstr>Standard</vt:lpwstr>
  </property>
  <property fmtid="{D5CDD505-2E9C-101B-9397-08002B2CF9AE}" pid="5" name="MSIP_Label_f442f8b2-88d4-454a-ae0a-d915e44763d2_Name">
    <vt:lpwstr>defa4170-0d19-0005-0003-bc88714345d2</vt:lpwstr>
  </property>
  <property fmtid="{D5CDD505-2E9C-101B-9397-08002B2CF9AE}" pid="6" name="MSIP_Label_f442f8b2-88d4-454a-ae0a-d915e44763d2_SiteId">
    <vt:lpwstr>08e33d6b-a654-486a-80e3-20b190ae22d7</vt:lpwstr>
  </property>
  <property fmtid="{D5CDD505-2E9C-101B-9397-08002B2CF9AE}" pid="7" name="MSIP_Label_f442f8b2-88d4-454a-ae0a-d915e44763d2_ActionId">
    <vt:lpwstr>bfb5652f-74e2-49db-84db-98bd574c5160</vt:lpwstr>
  </property>
  <property fmtid="{D5CDD505-2E9C-101B-9397-08002B2CF9AE}" pid="8" name="MSIP_Label_f442f8b2-88d4-454a-ae0a-d915e44763d2_ContentBits">
    <vt:lpwstr>0</vt:lpwstr>
  </property>
</Properties>
</file>