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47"/>
  </p:notesMasterIdLst>
  <p:sldIdLst>
    <p:sldId id="256" r:id="rId2"/>
    <p:sldId id="257" r:id="rId3"/>
    <p:sldId id="30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32BF1-8F9C-4C32-8A61-5703D7295CD0}" v="10" dt="2020-08-21T15:19:12.264"/>
    <p1510:client id="{E954DF5B-7945-8272-485A-DCF15EB65512}" v="67" dt="2020-08-24T13:34:00.282"/>
    <p1510:client id="{FE180012-E1BE-DA7F-2823-928A0929A545}" v="121" dt="2020-08-20T19:01:12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917002f48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917002f48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917002f48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917002f48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917002f48e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917002f48e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917002f48e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917002f48e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8ee720bf1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8ee720bf1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917002f48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917002f48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917002f48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917002f48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917002f48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917002f48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917002f48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917002f48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917002f48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917002f48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8ee720bf10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8ee720bf10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917002f48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917002f48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917002f48e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917002f48e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917002f48e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917002f48e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917002f48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917002f48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917002f48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917002f48e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17002f48e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917002f48e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917002f48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917002f48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917002f48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917002f48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917002f48e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917002f48e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917002f48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917002f48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8ee720bf10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8ee720bf10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8ee720bf10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8ee720bf10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917002f4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917002f4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917002f48e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917002f48e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917002f48e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917002f48e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917002f48e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917002f48e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8ee720bf10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8ee720bf10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8ee720bf10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8ee720bf10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917002f48e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917002f48e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917002f48e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917002f48e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917002f48e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917002f48e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8ee720bf10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8ee720bf10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8ee720bf10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8ee720bf10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8ee720bf10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8ee720bf10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8ee720bf10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8ee720bf10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8ee720bf10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8ee720bf10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8ee720bf10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8ee720bf10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917002f48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917002f48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8ee720bf10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8ee720bf10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8ee720bf10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8ee720bf10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ee720bf10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ee720bf10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8ee720bf10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8ee720bf10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98650" y="1253300"/>
            <a:ext cx="5946600" cy="15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4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2663" y="3186800"/>
            <a:ext cx="7717500" cy="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7348057" y="3854085"/>
            <a:ext cx="2208369" cy="1992070"/>
          </a:xfrm>
          <a:custGeom>
            <a:avLst/>
            <a:gdLst/>
            <a:ahLst/>
            <a:cxnLst/>
            <a:rect l="l" t="t" r="r" b="b"/>
            <a:pathLst>
              <a:path w="67354" h="60757" extrusionOk="0">
                <a:moveTo>
                  <a:pt x="5668" y="1"/>
                </a:moveTo>
                <a:cubicBezTo>
                  <a:pt x="1453" y="6704"/>
                  <a:pt x="0" y="15550"/>
                  <a:pt x="8263" y="25790"/>
                </a:cubicBezTo>
                <a:cubicBezTo>
                  <a:pt x="24565" y="45973"/>
                  <a:pt x="41541" y="60757"/>
                  <a:pt x="53913" y="60757"/>
                </a:cubicBezTo>
                <a:cubicBezTo>
                  <a:pt x="55773" y="60757"/>
                  <a:pt x="57529" y="60423"/>
                  <a:pt x="59163" y="59723"/>
                </a:cubicBezTo>
                <a:cubicBezTo>
                  <a:pt x="61758" y="58615"/>
                  <a:pt x="64532" y="57234"/>
                  <a:pt x="67354" y="55508"/>
                </a:cubicBezTo>
                <a:lnTo>
                  <a:pt x="673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50872" y="-133263"/>
            <a:ext cx="1303500" cy="1778197"/>
          </a:xfrm>
          <a:custGeom>
            <a:avLst/>
            <a:gdLst/>
            <a:ahLst/>
            <a:cxnLst/>
            <a:rect l="l" t="t" r="r" b="b"/>
            <a:pathLst>
              <a:path w="39756" h="54234" extrusionOk="0">
                <a:moveTo>
                  <a:pt x="0" y="1"/>
                </a:moveTo>
                <a:lnTo>
                  <a:pt x="0" y="54234"/>
                </a:lnTo>
                <a:cubicBezTo>
                  <a:pt x="11883" y="53269"/>
                  <a:pt x="27551" y="49412"/>
                  <a:pt x="28337" y="37982"/>
                </a:cubicBezTo>
                <a:cubicBezTo>
                  <a:pt x="29528" y="20718"/>
                  <a:pt x="21193" y="20122"/>
                  <a:pt x="32504" y="10597"/>
                </a:cubicBezTo>
                <a:cubicBezTo>
                  <a:pt x="36541" y="7204"/>
                  <a:pt x="38672" y="3442"/>
                  <a:pt x="397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1708429">
            <a:off x="7939779" y="4462770"/>
            <a:ext cx="1944629" cy="1936671"/>
            <a:chOff x="5771850" y="3333300"/>
            <a:chExt cx="1460025" cy="1454050"/>
          </a:xfrm>
        </p:grpSpPr>
        <p:sp>
          <p:nvSpPr>
            <p:cNvPr id="14" name="Google Shape;14;p2"/>
            <p:cNvSpPr/>
            <p:nvPr/>
          </p:nvSpPr>
          <p:spPr>
            <a:xfrm>
              <a:off x="5771850" y="3333300"/>
              <a:ext cx="1460025" cy="1086150"/>
            </a:xfrm>
            <a:custGeom>
              <a:avLst/>
              <a:gdLst/>
              <a:ahLst/>
              <a:cxnLst/>
              <a:rect l="l" t="t" r="r" b="b"/>
              <a:pathLst>
                <a:path w="58401" h="43446" extrusionOk="0">
                  <a:moveTo>
                    <a:pt x="31711" y="0"/>
                  </a:moveTo>
                  <a:cubicBezTo>
                    <a:pt x="29668" y="0"/>
                    <a:pt x="27619" y="110"/>
                    <a:pt x="25587" y="345"/>
                  </a:cubicBezTo>
                  <a:cubicBezTo>
                    <a:pt x="14216" y="1655"/>
                    <a:pt x="5096" y="6989"/>
                    <a:pt x="2655" y="12739"/>
                  </a:cubicBezTo>
                  <a:cubicBezTo>
                    <a:pt x="0" y="18990"/>
                    <a:pt x="3846" y="25503"/>
                    <a:pt x="5894" y="31658"/>
                  </a:cubicBezTo>
                  <a:cubicBezTo>
                    <a:pt x="7203" y="35587"/>
                    <a:pt x="7977" y="39695"/>
                    <a:pt x="6239" y="43445"/>
                  </a:cubicBezTo>
                  <a:lnTo>
                    <a:pt x="58400" y="43445"/>
                  </a:lnTo>
                  <a:lnTo>
                    <a:pt x="58400" y="5917"/>
                  </a:lnTo>
                  <a:cubicBezTo>
                    <a:pt x="57174" y="5346"/>
                    <a:pt x="55876" y="4786"/>
                    <a:pt x="54531" y="4274"/>
                  </a:cubicBezTo>
                  <a:cubicBezTo>
                    <a:pt x="48020" y="1767"/>
                    <a:pt x="39915" y="0"/>
                    <a:pt x="31711" y="0"/>
                  </a:cubicBezTo>
                  <a:close/>
                </a:path>
              </a:pathLst>
            </a:custGeom>
            <a:solidFill>
              <a:srgbClr val="E07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116525" y="3548200"/>
              <a:ext cx="1038550" cy="1239150"/>
            </a:xfrm>
            <a:custGeom>
              <a:avLst/>
              <a:gdLst/>
              <a:ahLst/>
              <a:cxnLst/>
              <a:rect l="l" t="t" r="r" b="b"/>
              <a:pathLst>
                <a:path w="41542" h="49566" extrusionOk="0">
                  <a:moveTo>
                    <a:pt x="27496" y="1"/>
                  </a:moveTo>
                  <a:cubicBezTo>
                    <a:pt x="25827" y="1"/>
                    <a:pt x="24130" y="170"/>
                    <a:pt x="22432" y="500"/>
                  </a:cubicBezTo>
                  <a:cubicBezTo>
                    <a:pt x="13597" y="2203"/>
                    <a:pt x="5489" y="8620"/>
                    <a:pt x="2406" y="16907"/>
                  </a:cubicBezTo>
                  <a:cubicBezTo>
                    <a:pt x="1" y="23431"/>
                    <a:pt x="3108" y="30658"/>
                    <a:pt x="5001" y="36933"/>
                  </a:cubicBezTo>
                  <a:cubicBezTo>
                    <a:pt x="6156" y="40803"/>
                    <a:pt x="7561" y="45398"/>
                    <a:pt x="7025" y="49566"/>
                  </a:cubicBezTo>
                  <a:lnTo>
                    <a:pt x="41541" y="49566"/>
                  </a:lnTo>
                  <a:lnTo>
                    <a:pt x="41541" y="5239"/>
                  </a:lnTo>
                  <a:cubicBezTo>
                    <a:pt x="37711" y="1670"/>
                    <a:pt x="32743" y="1"/>
                    <a:pt x="27496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 rot="-1160075">
            <a:off x="7676137" y="4597170"/>
            <a:ext cx="670145" cy="599944"/>
            <a:chOff x="3293925" y="2011925"/>
            <a:chExt cx="541025" cy="484350"/>
          </a:xfrm>
        </p:grpSpPr>
        <p:sp>
          <p:nvSpPr>
            <p:cNvPr id="17" name="Google Shape;17;p2"/>
            <p:cNvSpPr/>
            <p:nvPr/>
          </p:nvSpPr>
          <p:spPr>
            <a:xfrm>
              <a:off x="3743650" y="2103225"/>
              <a:ext cx="91300" cy="64275"/>
            </a:xfrm>
            <a:custGeom>
              <a:avLst/>
              <a:gdLst/>
              <a:ahLst/>
              <a:cxnLst/>
              <a:rect l="l" t="t" r="r" b="b"/>
              <a:pathLst>
                <a:path w="3652" h="2571" extrusionOk="0">
                  <a:moveTo>
                    <a:pt x="3240" y="1"/>
                  </a:moveTo>
                  <a:cubicBezTo>
                    <a:pt x="3188" y="1"/>
                    <a:pt x="3135" y="17"/>
                    <a:pt x="3083" y="54"/>
                  </a:cubicBezTo>
                  <a:cubicBezTo>
                    <a:pt x="2154" y="768"/>
                    <a:pt x="1154" y="1351"/>
                    <a:pt x="225" y="2066"/>
                  </a:cubicBezTo>
                  <a:cubicBezTo>
                    <a:pt x="0" y="2242"/>
                    <a:pt x="185" y="2570"/>
                    <a:pt x="416" y="2570"/>
                  </a:cubicBezTo>
                  <a:cubicBezTo>
                    <a:pt x="467" y="2570"/>
                    <a:pt x="519" y="2555"/>
                    <a:pt x="570" y="2518"/>
                  </a:cubicBezTo>
                  <a:cubicBezTo>
                    <a:pt x="1499" y="1804"/>
                    <a:pt x="2511" y="1221"/>
                    <a:pt x="3428" y="506"/>
                  </a:cubicBezTo>
                  <a:cubicBezTo>
                    <a:pt x="3652" y="321"/>
                    <a:pt x="3470" y="1"/>
                    <a:pt x="3240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99525" y="2028700"/>
              <a:ext cx="124975" cy="102900"/>
            </a:xfrm>
            <a:custGeom>
              <a:avLst/>
              <a:gdLst/>
              <a:ahLst/>
              <a:cxnLst/>
              <a:rect l="l" t="t" r="r" b="b"/>
              <a:pathLst>
                <a:path w="4999" h="4116" extrusionOk="0">
                  <a:moveTo>
                    <a:pt x="4592" y="1"/>
                  </a:moveTo>
                  <a:cubicBezTo>
                    <a:pt x="4539" y="1"/>
                    <a:pt x="4484" y="18"/>
                    <a:pt x="4431" y="58"/>
                  </a:cubicBezTo>
                  <a:cubicBezTo>
                    <a:pt x="3002" y="1225"/>
                    <a:pt x="1657" y="2475"/>
                    <a:pt x="228" y="3618"/>
                  </a:cubicBezTo>
                  <a:cubicBezTo>
                    <a:pt x="0" y="3799"/>
                    <a:pt x="174" y="4115"/>
                    <a:pt x="392" y="4115"/>
                  </a:cubicBezTo>
                  <a:cubicBezTo>
                    <a:pt x="448" y="4115"/>
                    <a:pt x="506" y="4095"/>
                    <a:pt x="561" y="4047"/>
                  </a:cubicBezTo>
                  <a:cubicBezTo>
                    <a:pt x="1990" y="2904"/>
                    <a:pt x="3347" y="1654"/>
                    <a:pt x="4776" y="511"/>
                  </a:cubicBezTo>
                  <a:cubicBezTo>
                    <a:pt x="4999" y="327"/>
                    <a:pt x="4820" y="1"/>
                    <a:pt x="4592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13625" y="2163150"/>
              <a:ext cx="70700" cy="82525"/>
            </a:xfrm>
            <a:custGeom>
              <a:avLst/>
              <a:gdLst/>
              <a:ahLst/>
              <a:cxnLst/>
              <a:rect l="l" t="t" r="r" b="b"/>
              <a:pathLst>
                <a:path w="2828" h="3301" extrusionOk="0">
                  <a:moveTo>
                    <a:pt x="2424" y="0"/>
                  </a:moveTo>
                  <a:cubicBezTo>
                    <a:pt x="2350" y="0"/>
                    <a:pt x="2274" y="29"/>
                    <a:pt x="2211" y="97"/>
                  </a:cubicBezTo>
                  <a:cubicBezTo>
                    <a:pt x="1461" y="967"/>
                    <a:pt x="937" y="2002"/>
                    <a:pt x="175" y="2872"/>
                  </a:cubicBezTo>
                  <a:cubicBezTo>
                    <a:pt x="1" y="3064"/>
                    <a:pt x="198" y="3301"/>
                    <a:pt x="399" y="3301"/>
                  </a:cubicBezTo>
                  <a:cubicBezTo>
                    <a:pt x="473" y="3301"/>
                    <a:pt x="547" y="3269"/>
                    <a:pt x="604" y="3193"/>
                  </a:cubicBezTo>
                  <a:cubicBezTo>
                    <a:pt x="1366" y="2336"/>
                    <a:pt x="1890" y="1288"/>
                    <a:pt x="2652" y="431"/>
                  </a:cubicBezTo>
                  <a:cubicBezTo>
                    <a:pt x="2828" y="229"/>
                    <a:pt x="2634" y="0"/>
                    <a:pt x="2424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56525" y="2239625"/>
              <a:ext cx="56700" cy="55200"/>
            </a:xfrm>
            <a:custGeom>
              <a:avLst/>
              <a:gdLst/>
              <a:ahLst/>
              <a:cxnLst/>
              <a:rect l="l" t="t" r="r" b="b"/>
              <a:pathLst>
                <a:path w="2268" h="2208" extrusionOk="0">
                  <a:moveTo>
                    <a:pt x="1886" y="1"/>
                  </a:moveTo>
                  <a:cubicBezTo>
                    <a:pt x="1812" y="1"/>
                    <a:pt x="1735" y="33"/>
                    <a:pt x="1674" y="110"/>
                  </a:cubicBezTo>
                  <a:cubicBezTo>
                    <a:pt x="1234" y="670"/>
                    <a:pt x="781" y="1241"/>
                    <a:pt x="222" y="1706"/>
                  </a:cubicBezTo>
                  <a:cubicBezTo>
                    <a:pt x="0" y="1879"/>
                    <a:pt x="176" y="2208"/>
                    <a:pt x="390" y="2208"/>
                  </a:cubicBezTo>
                  <a:cubicBezTo>
                    <a:pt x="440" y="2208"/>
                    <a:pt x="493" y="2190"/>
                    <a:pt x="543" y="2146"/>
                  </a:cubicBezTo>
                  <a:cubicBezTo>
                    <a:pt x="1150" y="1658"/>
                    <a:pt x="1627" y="1051"/>
                    <a:pt x="2103" y="432"/>
                  </a:cubicBezTo>
                  <a:cubicBezTo>
                    <a:pt x="2268" y="232"/>
                    <a:pt x="2085" y="1"/>
                    <a:pt x="1886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4500" y="2349475"/>
              <a:ext cx="53525" cy="52475"/>
            </a:xfrm>
            <a:custGeom>
              <a:avLst/>
              <a:gdLst/>
              <a:ahLst/>
              <a:cxnLst/>
              <a:rect l="l" t="t" r="r" b="b"/>
              <a:pathLst>
                <a:path w="2141" h="2099" extrusionOk="0">
                  <a:moveTo>
                    <a:pt x="1747" y="0"/>
                  </a:moveTo>
                  <a:cubicBezTo>
                    <a:pt x="1694" y="0"/>
                    <a:pt x="1638" y="19"/>
                    <a:pt x="1583" y="62"/>
                  </a:cubicBezTo>
                  <a:cubicBezTo>
                    <a:pt x="1012" y="503"/>
                    <a:pt x="595" y="1086"/>
                    <a:pt x="167" y="1657"/>
                  </a:cubicBezTo>
                  <a:cubicBezTo>
                    <a:pt x="0" y="1859"/>
                    <a:pt x="200" y="2098"/>
                    <a:pt x="408" y="2098"/>
                  </a:cubicBezTo>
                  <a:cubicBezTo>
                    <a:pt x="483" y="2098"/>
                    <a:pt x="559" y="2067"/>
                    <a:pt x="619" y="1991"/>
                  </a:cubicBezTo>
                  <a:cubicBezTo>
                    <a:pt x="1012" y="1455"/>
                    <a:pt x="1405" y="919"/>
                    <a:pt x="1929" y="503"/>
                  </a:cubicBezTo>
                  <a:cubicBezTo>
                    <a:pt x="2140" y="329"/>
                    <a:pt x="1971" y="0"/>
                    <a:pt x="1747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66850" y="2332625"/>
              <a:ext cx="49950" cy="62075"/>
            </a:xfrm>
            <a:custGeom>
              <a:avLst/>
              <a:gdLst/>
              <a:ahLst/>
              <a:cxnLst/>
              <a:rect l="l" t="t" r="r" b="b"/>
              <a:pathLst>
                <a:path w="1998" h="2483" extrusionOk="0">
                  <a:moveTo>
                    <a:pt x="1613" y="1"/>
                  </a:moveTo>
                  <a:cubicBezTo>
                    <a:pt x="1539" y="1"/>
                    <a:pt x="1464" y="32"/>
                    <a:pt x="1404" y="105"/>
                  </a:cubicBezTo>
                  <a:cubicBezTo>
                    <a:pt x="915" y="748"/>
                    <a:pt x="451" y="1391"/>
                    <a:pt x="94" y="2117"/>
                  </a:cubicBezTo>
                  <a:cubicBezTo>
                    <a:pt x="0" y="2320"/>
                    <a:pt x="183" y="2482"/>
                    <a:pt x="357" y="2482"/>
                  </a:cubicBezTo>
                  <a:cubicBezTo>
                    <a:pt x="448" y="2482"/>
                    <a:pt x="537" y="2438"/>
                    <a:pt x="582" y="2331"/>
                  </a:cubicBezTo>
                  <a:cubicBezTo>
                    <a:pt x="927" y="1641"/>
                    <a:pt x="1380" y="1034"/>
                    <a:pt x="1832" y="438"/>
                  </a:cubicBezTo>
                  <a:cubicBezTo>
                    <a:pt x="1998" y="229"/>
                    <a:pt x="1813" y="1"/>
                    <a:pt x="1613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84300" y="2388000"/>
              <a:ext cx="28050" cy="108275"/>
            </a:xfrm>
            <a:custGeom>
              <a:avLst/>
              <a:gdLst/>
              <a:ahLst/>
              <a:cxnLst/>
              <a:rect l="l" t="t" r="r" b="b"/>
              <a:pathLst>
                <a:path w="1122" h="4331" extrusionOk="0">
                  <a:moveTo>
                    <a:pt x="623" y="1"/>
                  </a:moveTo>
                  <a:cubicBezTo>
                    <a:pt x="474" y="1"/>
                    <a:pt x="327" y="111"/>
                    <a:pt x="360" y="307"/>
                  </a:cubicBezTo>
                  <a:cubicBezTo>
                    <a:pt x="574" y="1557"/>
                    <a:pt x="181" y="2795"/>
                    <a:pt x="26" y="4022"/>
                  </a:cubicBezTo>
                  <a:cubicBezTo>
                    <a:pt x="0" y="4217"/>
                    <a:pt x="149" y="4331"/>
                    <a:pt x="297" y="4331"/>
                  </a:cubicBezTo>
                  <a:cubicBezTo>
                    <a:pt x="419" y="4331"/>
                    <a:pt x="541" y="4254"/>
                    <a:pt x="562" y="4081"/>
                  </a:cubicBezTo>
                  <a:cubicBezTo>
                    <a:pt x="741" y="2807"/>
                    <a:pt x="1122" y="1521"/>
                    <a:pt x="896" y="236"/>
                  </a:cubicBezTo>
                  <a:cubicBezTo>
                    <a:pt x="869" y="75"/>
                    <a:pt x="745" y="1"/>
                    <a:pt x="623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19975" y="2303650"/>
              <a:ext cx="47250" cy="66000"/>
            </a:xfrm>
            <a:custGeom>
              <a:avLst/>
              <a:gdLst/>
              <a:ahLst/>
              <a:cxnLst/>
              <a:rect l="l" t="t" r="r" b="b"/>
              <a:pathLst>
                <a:path w="1890" h="2640" extrusionOk="0">
                  <a:moveTo>
                    <a:pt x="1535" y="1"/>
                  </a:moveTo>
                  <a:cubicBezTo>
                    <a:pt x="1438" y="1"/>
                    <a:pt x="1340" y="50"/>
                    <a:pt x="1290" y="169"/>
                  </a:cubicBezTo>
                  <a:cubicBezTo>
                    <a:pt x="956" y="871"/>
                    <a:pt x="611" y="1562"/>
                    <a:pt x="159" y="2193"/>
                  </a:cubicBezTo>
                  <a:cubicBezTo>
                    <a:pt x="1" y="2403"/>
                    <a:pt x="192" y="2640"/>
                    <a:pt x="389" y="2640"/>
                  </a:cubicBezTo>
                  <a:cubicBezTo>
                    <a:pt x="460" y="2640"/>
                    <a:pt x="531" y="2610"/>
                    <a:pt x="587" y="2538"/>
                  </a:cubicBezTo>
                  <a:cubicBezTo>
                    <a:pt x="1075" y="1859"/>
                    <a:pt x="1433" y="1121"/>
                    <a:pt x="1790" y="371"/>
                  </a:cubicBezTo>
                  <a:cubicBezTo>
                    <a:pt x="1890" y="164"/>
                    <a:pt x="1712" y="1"/>
                    <a:pt x="1535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16525" y="2211800"/>
              <a:ext cx="60275" cy="65000"/>
            </a:xfrm>
            <a:custGeom>
              <a:avLst/>
              <a:gdLst/>
              <a:ahLst/>
              <a:cxnLst/>
              <a:rect l="l" t="t" r="r" b="b"/>
              <a:pathLst>
                <a:path w="2411" h="2600" extrusionOk="0">
                  <a:moveTo>
                    <a:pt x="2050" y="0"/>
                  </a:moveTo>
                  <a:cubicBezTo>
                    <a:pt x="2013" y="0"/>
                    <a:pt x="1971" y="10"/>
                    <a:pt x="1928" y="33"/>
                  </a:cubicBezTo>
                  <a:cubicBezTo>
                    <a:pt x="1071" y="461"/>
                    <a:pt x="595" y="1342"/>
                    <a:pt x="130" y="2140"/>
                  </a:cubicBezTo>
                  <a:cubicBezTo>
                    <a:pt x="0" y="2357"/>
                    <a:pt x="205" y="2599"/>
                    <a:pt x="395" y="2599"/>
                  </a:cubicBezTo>
                  <a:cubicBezTo>
                    <a:pt x="466" y="2599"/>
                    <a:pt x="534" y="2566"/>
                    <a:pt x="583" y="2485"/>
                  </a:cubicBezTo>
                  <a:cubicBezTo>
                    <a:pt x="976" y="1783"/>
                    <a:pt x="1392" y="926"/>
                    <a:pt x="2143" y="557"/>
                  </a:cubicBezTo>
                  <a:cubicBezTo>
                    <a:pt x="2411" y="412"/>
                    <a:pt x="2295" y="0"/>
                    <a:pt x="2050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39150" y="2416575"/>
              <a:ext cx="35225" cy="58050"/>
            </a:xfrm>
            <a:custGeom>
              <a:avLst/>
              <a:gdLst/>
              <a:ahLst/>
              <a:cxnLst/>
              <a:rect l="l" t="t" r="r" b="b"/>
              <a:pathLst>
                <a:path w="1409" h="2322" extrusionOk="0">
                  <a:moveTo>
                    <a:pt x="1061" y="0"/>
                  </a:moveTo>
                  <a:cubicBezTo>
                    <a:pt x="967" y="0"/>
                    <a:pt x="875" y="52"/>
                    <a:pt x="832" y="176"/>
                  </a:cubicBezTo>
                  <a:cubicBezTo>
                    <a:pt x="629" y="759"/>
                    <a:pt x="451" y="1355"/>
                    <a:pt x="129" y="1867"/>
                  </a:cubicBezTo>
                  <a:cubicBezTo>
                    <a:pt x="0" y="2082"/>
                    <a:pt x="188" y="2322"/>
                    <a:pt x="370" y="2322"/>
                  </a:cubicBezTo>
                  <a:cubicBezTo>
                    <a:pt x="439" y="2322"/>
                    <a:pt x="508" y="2286"/>
                    <a:pt x="558" y="2200"/>
                  </a:cubicBezTo>
                  <a:cubicBezTo>
                    <a:pt x="915" y="1629"/>
                    <a:pt x="1129" y="1009"/>
                    <a:pt x="1332" y="378"/>
                  </a:cubicBezTo>
                  <a:cubicBezTo>
                    <a:pt x="1408" y="165"/>
                    <a:pt x="1230" y="0"/>
                    <a:pt x="1061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93925" y="2363575"/>
              <a:ext cx="53150" cy="65100"/>
            </a:xfrm>
            <a:custGeom>
              <a:avLst/>
              <a:gdLst/>
              <a:ahLst/>
              <a:cxnLst/>
              <a:rect l="l" t="t" r="r" b="b"/>
              <a:pathLst>
                <a:path w="2126" h="2604" extrusionOk="0">
                  <a:moveTo>
                    <a:pt x="1725" y="0"/>
                  </a:moveTo>
                  <a:cubicBezTo>
                    <a:pt x="1674" y="0"/>
                    <a:pt x="1621" y="17"/>
                    <a:pt x="1569" y="58"/>
                  </a:cubicBezTo>
                  <a:cubicBezTo>
                    <a:pt x="831" y="641"/>
                    <a:pt x="176" y="1355"/>
                    <a:pt x="33" y="2308"/>
                  </a:cubicBezTo>
                  <a:cubicBezTo>
                    <a:pt x="1" y="2497"/>
                    <a:pt x="149" y="2603"/>
                    <a:pt x="301" y="2603"/>
                  </a:cubicBezTo>
                  <a:cubicBezTo>
                    <a:pt x="426" y="2603"/>
                    <a:pt x="554" y="2530"/>
                    <a:pt x="581" y="2367"/>
                  </a:cubicBezTo>
                  <a:cubicBezTo>
                    <a:pt x="712" y="1558"/>
                    <a:pt x="1307" y="963"/>
                    <a:pt x="1903" y="486"/>
                  </a:cubicBezTo>
                  <a:cubicBezTo>
                    <a:pt x="2125" y="322"/>
                    <a:pt x="1947" y="0"/>
                    <a:pt x="1725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68175" y="2276025"/>
              <a:ext cx="37450" cy="40725"/>
            </a:xfrm>
            <a:custGeom>
              <a:avLst/>
              <a:gdLst/>
              <a:ahLst/>
              <a:cxnLst/>
              <a:rect l="l" t="t" r="r" b="b"/>
              <a:pathLst>
                <a:path w="1498" h="1629" extrusionOk="0">
                  <a:moveTo>
                    <a:pt x="1140" y="1"/>
                  </a:moveTo>
                  <a:cubicBezTo>
                    <a:pt x="1042" y="1"/>
                    <a:pt x="943" y="46"/>
                    <a:pt x="885" y="154"/>
                  </a:cubicBezTo>
                  <a:cubicBezTo>
                    <a:pt x="707" y="524"/>
                    <a:pt x="385" y="845"/>
                    <a:pt x="147" y="1178"/>
                  </a:cubicBezTo>
                  <a:cubicBezTo>
                    <a:pt x="0" y="1394"/>
                    <a:pt x="191" y="1628"/>
                    <a:pt x="379" y="1628"/>
                  </a:cubicBezTo>
                  <a:cubicBezTo>
                    <a:pt x="451" y="1628"/>
                    <a:pt x="523" y="1594"/>
                    <a:pt x="576" y="1512"/>
                  </a:cubicBezTo>
                  <a:cubicBezTo>
                    <a:pt x="838" y="1119"/>
                    <a:pt x="1183" y="797"/>
                    <a:pt x="1397" y="369"/>
                  </a:cubicBezTo>
                  <a:cubicBezTo>
                    <a:pt x="1498" y="160"/>
                    <a:pt x="1321" y="1"/>
                    <a:pt x="1140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90800" y="2168725"/>
              <a:ext cx="58950" cy="51525"/>
            </a:xfrm>
            <a:custGeom>
              <a:avLst/>
              <a:gdLst/>
              <a:ahLst/>
              <a:cxnLst/>
              <a:rect l="l" t="t" r="r" b="b"/>
              <a:pathLst>
                <a:path w="2358" h="2061" extrusionOk="0">
                  <a:moveTo>
                    <a:pt x="1988" y="0"/>
                  </a:moveTo>
                  <a:cubicBezTo>
                    <a:pt x="1952" y="0"/>
                    <a:pt x="1914" y="9"/>
                    <a:pt x="1874" y="29"/>
                  </a:cubicBezTo>
                  <a:cubicBezTo>
                    <a:pt x="1159" y="375"/>
                    <a:pt x="600" y="970"/>
                    <a:pt x="147" y="1625"/>
                  </a:cubicBezTo>
                  <a:cubicBezTo>
                    <a:pt x="0" y="1824"/>
                    <a:pt x="193" y="2061"/>
                    <a:pt x="382" y="2061"/>
                  </a:cubicBezTo>
                  <a:cubicBezTo>
                    <a:pt x="453" y="2061"/>
                    <a:pt x="524" y="2027"/>
                    <a:pt x="576" y="1946"/>
                  </a:cubicBezTo>
                  <a:cubicBezTo>
                    <a:pt x="969" y="1387"/>
                    <a:pt x="1457" y="851"/>
                    <a:pt x="2088" y="529"/>
                  </a:cubicBezTo>
                  <a:cubicBezTo>
                    <a:pt x="2358" y="405"/>
                    <a:pt x="2230" y="0"/>
                    <a:pt x="1988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47975" y="2116525"/>
              <a:ext cx="83350" cy="62250"/>
            </a:xfrm>
            <a:custGeom>
              <a:avLst/>
              <a:gdLst/>
              <a:ahLst/>
              <a:cxnLst/>
              <a:rect l="l" t="t" r="r" b="b"/>
              <a:pathLst>
                <a:path w="3334" h="2490" extrusionOk="0">
                  <a:moveTo>
                    <a:pt x="2933" y="0"/>
                  </a:moveTo>
                  <a:cubicBezTo>
                    <a:pt x="2882" y="0"/>
                    <a:pt x="2829" y="17"/>
                    <a:pt x="2778" y="57"/>
                  </a:cubicBezTo>
                  <a:lnTo>
                    <a:pt x="1051" y="1415"/>
                  </a:lnTo>
                  <a:cubicBezTo>
                    <a:pt x="218" y="2072"/>
                    <a:pt x="0" y="2490"/>
                    <a:pt x="252" y="2490"/>
                  </a:cubicBezTo>
                  <a:cubicBezTo>
                    <a:pt x="425" y="2490"/>
                    <a:pt x="818" y="2294"/>
                    <a:pt x="1385" y="1843"/>
                  </a:cubicBezTo>
                  <a:lnTo>
                    <a:pt x="3111" y="498"/>
                  </a:lnTo>
                  <a:cubicBezTo>
                    <a:pt x="3334" y="324"/>
                    <a:pt x="3155" y="0"/>
                    <a:pt x="2933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668150" y="2011925"/>
              <a:ext cx="73650" cy="56575"/>
            </a:xfrm>
            <a:custGeom>
              <a:avLst/>
              <a:gdLst/>
              <a:ahLst/>
              <a:cxnLst/>
              <a:rect l="l" t="t" r="r" b="b"/>
              <a:pathLst>
                <a:path w="2946" h="2263" extrusionOk="0">
                  <a:moveTo>
                    <a:pt x="2551" y="1"/>
                  </a:moveTo>
                  <a:cubicBezTo>
                    <a:pt x="2498" y="1"/>
                    <a:pt x="2442" y="19"/>
                    <a:pt x="2388" y="62"/>
                  </a:cubicBezTo>
                  <a:lnTo>
                    <a:pt x="233" y="1765"/>
                  </a:lnTo>
                  <a:cubicBezTo>
                    <a:pt x="1" y="1939"/>
                    <a:pt x="185" y="2263"/>
                    <a:pt x="410" y="2263"/>
                  </a:cubicBezTo>
                  <a:cubicBezTo>
                    <a:pt x="461" y="2263"/>
                    <a:pt x="515" y="2246"/>
                    <a:pt x="566" y="2206"/>
                  </a:cubicBezTo>
                  <a:lnTo>
                    <a:pt x="2733" y="515"/>
                  </a:lnTo>
                  <a:cubicBezTo>
                    <a:pt x="2945" y="332"/>
                    <a:pt x="2775" y="1"/>
                    <a:pt x="2551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/>
          <p:nvPr/>
        </p:nvSpPr>
        <p:spPr>
          <a:xfrm>
            <a:off x="8456375" y="862025"/>
            <a:ext cx="261350" cy="275775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7038" y="1174350"/>
            <a:ext cx="124425" cy="130675"/>
          </a:xfrm>
          <a:custGeom>
            <a:avLst/>
            <a:gdLst/>
            <a:ahLst/>
            <a:cxnLst/>
            <a:rect l="l" t="t" r="r" b="b"/>
            <a:pathLst>
              <a:path w="4977" h="5227" extrusionOk="0">
                <a:moveTo>
                  <a:pt x="2637" y="0"/>
                </a:moveTo>
                <a:cubicBezTo>
                  <a:pt x="1479" y="0"/>
                  <a:pt x="323" y="1367"/>
                  <a:pt x="60" y="2400"/>
                </a:cubicBezTo>
                <a:cubicBezTo>
                  <a:pt x="12" y="2578"/>
                  <a:pt x="0" y="2757"/>
                  <a:pt x="12" y="2935"/>
                </a:cubicBezTo>
                <a:cubicBezTo>
                  <a:pt x="95" y="3709"/>
                  <a:pt x="703" y="4412"/>
                  <a:pt x="1286" y="4852"/>
                </a:cubicBezTo>
                <a:cubicBezTo>
                  <a:pt x="1601" y="5114"/>
                  <a:pt x="1956" y="5227"/>
                  <a:pt x="2313" y="5227"/>
                </a:cubicBezTo>
                <a:cubicBezTo>
                  <a:pt x="3078" y="5227"/>
                  <a:pt x="3849" y="4709"/>
                  <a:pt x="4239" y="4019"/>
                </a:cubicBezTo>
                <a:cubicBezTo>
                  <a:pt x="4977" y="2769"/>
                  <a:pt x="4572" y="387"/>
                  <a:pt x="2929" y="30"/>
                </a:cubicBezTo>
                <a:cubicBezTo>
                  <a:pt x="2832" y="10"/>
                  <a:pt x="2735" y="0"/>
                  <a:pt x="2637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9360624">
            <a:off x="-788129" y="4013227"/>
            <a:ext cx="4932347" cy="2405949"/>
          </a:xfrm>
          <a:custGeom>
            <a:avLst/>
            <a:gdLst/>
            <a:ahLst/>
            <a:cxnLst/>
            <a:rect l="l" t="t" r="r" b="b"/>
            <a:pathLst>
              <a:path w="155846" h="123228" extrusionOk="0">
                <a:moveTo>
                  <a:pt x="143537" y="1"/>
                </a:moveTo>
                <a:lnTo>
                  <a:pt x="1" y="114182"/>
                </a:lnTo>
                <a:cubicBezTo>
                  <a:pt x="5901" y="119314"/>
                  <a:pt x="13518" y="123227"/>
                  <a:pt x="21197" y="123227"/>
                </a:cubicBezTo>
                <a:cubicBezTo>
                  <a:pt x="22851" y="123227"/>
                  <a:pt x="24509" y="123045"/>
                  <a:pt x="26153" y="122655"/>
                </a:cubicBezTo>
                <a:cubicBezTo>
                  <a:pt x="37494" y="119920"/>
                  <a:pt x="44333" y="108678"/>
                  <a:pt x="49803" y="98371"/>
                </a:cubicBezTo>
                <a:cubicBezTo>
                  <a:pt x="55240" y="88064"/>
                  <a:pt x="61745" y="76722"/>
                  <a:pt x="72986" y="73553"/>
                </a:cubicBezTo>
                <a:cubicBezTo>
                  <a:pt x="75163" y="72935"/>
                  <a:pt x="77361" y="72673"/>
                  <a:pt x="79569" y="72673"/>
                </a:cubicBezTo>
                <a:cubicBezTo>
                  <a:pt x="87002" y="72673"/>
                  <a:pt x="94547" y="75642"/>
                  <a:pt x="101774" y="77956"/>
                </a:cubicBezTo>
                <a:cubicBezTo>
                  <a:pt x="106502" y="79449"/>
                  <a:pt x="111703" y="80629"/>
                  <a:pt x="116672" y="80629"/>
                </a:cubicBezTo>
                <a:cubicBezTo>
                  <a:pt x="121588" y="80629"/>
                  <a:pt x="126278" y="79474"/>
                  <a:pt x="130060" y="76322"/>
                </a:cubicBezTo>
                <a:cubicBezTo>
                  <a:pt x="135765" y="71552"/>
                  <a:pt x="137566" y="63646"/>
                  <a:pt x="138133" y="56208"/>
                </a:cubicBezTo>
                <a:cubicBezTo>
                  <a:pt x="139234" y="41864"/>
                  <a:pt x="141435" y="33491"/>
                  <a:pt x="149408" y="21483"/>
                </a:cubicBezTo>
                <a:cubicBezTo>
                  <a:pt x="155846" y="11776"/>
                  <a:pt x="155178" y="5171"/>
                  <a:pt x="1435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9176484">
            <a:off x="7401671" y="-1415580"/>
            <a:ext cx="3843914" cy="3293284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 rot="6406474">
            <a:off x="433608" y="239525"/>
            <a:ext cx="670173" cy="599969"/>
            <a:chOff x="3293925" y="2011925"/>
            <a:chExt cx="541025" cy="484350"/>
          </a:xfrm>
        </p:grpSpPr>
        <p:sp>
          <p:nvSpPr>
            <p:cNvPr id="37" name="Google Shape;37;p2"/>
            <p:cNvSpPr/>
            <p:nvPr/>
          </p:nvSpPr>
          <p:spPr>
            <a:xfrm>
              <a:off x="3743650" y="2103225"/>
              <a:ext cx="91300" cy="64275"/>
            </a:xfrm>
            <a:custGeom>
              <a:avLst/>
              <a:gdLst/>
              <a:ahLst/>
              <a:cxnLst/>
              <a:rect l="l" t="t" r="r" b="b"/>
              <a:pathLst>
                <a:path w="3652" h="2571" extrusionOk="0">
                  <a:moveTo>
                    <a:pt x="3240" y="1"/>
                  </a:moveTo>
                  <a:cubicBezTo>
                    <a:pt x="3188" y="1"/>
                    <a:pt x="3135" y="17"/>
                    <a:pt x="3083" y="54"/>
                  </a:cubicBezTo>
                  <a:cubicBezTo>
                    <a:pt x="2154" y="768"/>
                    <a:pt x="1154" y="1351"/>
                    <a:pt x="225" y="2066"/>
                  </a:cubicBezTo>
                  <a:cubicBezTo>
                    <a:pt x="0" y="2242"/>
                    <a:pt x="185" y="2570"/>
                    <a:pt x="416" y="2570"/>
                  </a:cubicBezTo>
                  <a:cubicBezTo>
                    <a:pt x="467" y="2570"/>
                    <a:pt x="519" y="2555"/>
                    <a:pt x="570" y="2518"/>
                  </a:cubicBezTo>
                  <a:cubicBezTo>
                    <a:pt x="1499" y="1804"/>
                    <a:pt x="2511" y="1221"/>
                    <a:pt x="3428" y="506"/>
                  </a:cubicBezTo>
                  <a:cubicBezTo>
                    <a:pt x="3652" y="321"/>
                    <a:pt x="3470" y="1"/>
                    <a:pt x="3240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699525" y="2028700"/>
              <a:ext cx="124975" cy="102900"/>
            </a:xfrm>
            <a:custGeom>
              <a:avLst/>
              <a:gdLst/>
              <a:ahLst/>
              <a:cxnLst/>
              <a:rect l="l" t="t" r="r" b="b"/>
              <a:pathLst>
                <a:path w="4999" h="4116" extrusionOk="0">
                  <a:moveTo>
                    <a:pt x="4592" y="1"/>
                  </a:moveTo>
                  <a:cubicBezTo>
                    <a:pt x="4539" y="1"/>
                    <a:pt x="4484" y="18"/>
                    <a:pt x="4431" y="58"/>
                  </a:cubicBezTo>
                  <a:cubicBezTo>
                    <a:pt x="3002" y="1225"/>
                    <a:pt x="1657" y="2475"/>
                    <a:pt x="228" y="3618"/>
                  </a:cubicBezTo>
                  <a:cubicBezTo>
                    <a:pt x="0" y="3799"/>
                    <a:pt x="174" y="4115"/>
                    <a:pt x="392" y="4115"/>
                  </a:cubicBezTo>
                  <a:cubicBezTo>
                    <a:pt x="448" y="4115"/>
                    <a:pt x="506" y="4095"/>
                    <a:pt x="561" y="4047"/>
                  </a:cubicBezTo>
                  <a:cubicBezTo>
                    <a:pt x="1990" y="2904"/>
                    <a:pt x="3347" y="1654"/>
                    <a:pt x="4776" y="511"/>
                  </a:cubicBezTo>
                  <a:cubicBezTo>
                    <a:pt x="4999" y="327"/>
                    <a:pt x="4820" y="1"/>
                    <a:pt x="4592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613625" y="2163150"/>
              <a:ext cx="70700" cy="82525"/>
            </a:xfrm>
            <a:custGeom>
              <a:avLst/>
              <a:gdLst/>
              <a:ahLst/>
              <a:cxnLst/>
              <a:rect l="l" t="t" r="r" b="b"/>
              <a:pathLst>
                <a:path w="2828" h="3301" extrusionOk="0">
                  <a:moveTo>
                    <a:pt x="2424" y="0"/>
                  </a:moveTo>
                  <a:cubicBezTo>
                    <a:pt x="2350" y="0"/>
                    <a:pt x="2274" y="29"/>
                    <a:pt x="2211" y="97"/>
                  </a:cubicBezTo>
                  <a:cubicBezTo>
                    <a:pt x="1461" y="967"/>
                    <a:pt x="937" y="2002"/>
                    <a:pt x="175" y="2872"/>
                  </a:cubicBezTo>
                  <a:cubicBezTo>
                    <a:pt x="1" y="3064"/>
                    <a:pt x="198" y="3301"/>
                    <a:pt x="399" y="3301"/>
                  </a:cubicBezTo>
                  <a:cubicBezTo>
                    <a:pt x="473" y="3301"/>
                    <a:pt x="547" y="3269"/>
                    <a:pt x="604" y="3193"/>
                  </a:cubicBezTo>
                  <a:cubicBezTo>
                    <a:pt x="1366" y="2336"/>
                    <a:pt x="1890" y="1288"/>
                    <a:pt x="2652" y="431"/>
                  </a:cubicBezTo>
                  <a:cubicBezTo>
                    <a:pt x="2828" y="229"/>
                    <a:pt x="2634" y="0"/>
                    <a:pt x="2424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656525" y="2239625"/>
              <a:ext cx="56700" cy="55200"/>
            </a:xfrm>
            <a:custGeom>
              <a:avLst/>
              <a:gdLst/>
              <a:ahLst/>
              <a:cxnLst/>
              <a:rect l="l" t="t" r="r" b="b"/>
              <a:pathLst>
                <a:path w="2268" h="2208" extrusionOk="0">
                  <a:moveTo>
                    <a:pt x="1886" y="1"/>
                  </a:moveTo>
                  <a:cubicBezTo>
                    <a:pt x="1812" y="1"/>
                    <a:pt x="1735" y="33"/>
                    <a:pt x="1674" y="110"/>
                  </a:cubicBezTo>
                  <a:cubicBezTo>
                    <a:pt x="1234" y="670"/>
                    <a:pt x="781" y="1241"/>
                    <a:pt x="222" y="1706"/>
                  </a:cubicBezTo>
                  <a:cubicBezTo>
                    <a:pt x="0" y="1879"/>
                    <a:pt x="176" y="2208"/>
                    <a:pt x="390" y="2208"/>
                  </a:cubicBezTo>
                  <a:cubicBezTo>
                    <a:pt x="440" y="2208"/>
                    <a:pt x="493" y="2190"/>
                    <a:pt x="543" y="2146"/>
                  </a:cubicBezTo>
                  <a:cubicBezTo>
                    <a:pt x="1150" y="1658"/>
                    <a:pt x="1627" y="1051"/>
                    <a:pt x="2103" y="432"/>
                  </a:cubicBezTo>
                  <a:cubicBezTo>
                    <a:pt x="2268" y="232"/>
                    <a:pt x="2085" y="1"/>
                    <a:pt x="1886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594500" y="2349475"/>
              <a:ext cx="53525" cy="52475"/>
            </a:xfrm>
            <a:custGeom>
              <a:avLst/>
              <a:gdLst/>
              <a:ahLst/>
              <a:cxnLst/>
              <a:rect l="l" t="t" r="r" b="b"/>
              <a:pathLst>
                <a:path w="2141" h="2099" extrusionOk="0">
                  <a:moveTo>
                    <a:pt x="1747" y="0"/>
                  </a:moveTo>
                  <a:cubicBezTo>
                    <a:pt x="1694" y="0"/>
                    <a:pt x="1638" y="19"/>
                    <a:pt x="1583" y="62"/>
                  </a:cubicBezTo>
                  <a:cubicBezTo>
                    <a:pt x="1012" y="503"/>
                    <a:pt x="595" y="1086"/>
                    <a:pt x="167" y="1657"/>
                  </a:cubicBezTo>
                  <a:cubicBezTo>
                    <a:pt x="0" y="1859"/>
                    <a:pt x="200" y="2098"/>
                    <a:pt x="408" y="2098"/>
                  </a:cubicBezTo>
                  <a:cubicBezTo>
                    <a:pt x="483" y="2098"/>
                    <a:pt x="559" y="2067"/>
                    <a:pt x="619" y="1991"/>
                  </a:cubicBezTo>
                  <a:cubicBezTo>
                    <a:pt x="1012" y="1455"/>
                    <a:pt x="1405" y="919"/>
                    <a:pt x="1929" y="503"/>
                  </a:cubicBezTo>
                  <a:cubicBezTo>
                    <a:pt x="2140" y="329"/>
                    <a:pt x="1971" y="0"/>
                    <a:pt x="1747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66850" y="2332625"/>
              <a:ext cx="49950" cy="62075"/>
            </a:xfrm>
            <a:custGeom>
              <a:avLst/>
              <a:gdLst/>
              <a:ahLst/>
              <a:cxnLst/>
              <a:rect l="l" t="t" r="r" b="b"/>
              <a:pathLst>
                <a:path w="1998" h="2483" extrusionOk="0">
                  <a:moveTo>
                    <a:pt x="1613" y="1"/>
                  </a:moveTo>
                  <a:cubicBezTo>
                    <a:pt x="1539" y="1"/>
                    <a:pt x="1464" y="32"/>
                    <a:pt x="1404" y="105"/>
                  </a:cubicBezTo>
                  <a:cubicBezTo>
                    <a:pt x="915" y="748"/>
                    <a:pt x="451" y="1391"/>
                    <a:pt x="94" y="2117"/>
                  </a:cubicBezTo>
                  <a:cubicBezTo>
                    <a:pt x="0" y="2320"/>
                    <a:pt x="183" y="2482"/>
                    <a:pt x="357" y="2482"/>
                  </a:cubicBezTo>
                  <a:cubicBezTo>
                    <a:pt x="448" y="2482"/>
                    <a:pt x="537" y="2438"/>
                    <a:pt x="582" y="2331"/>
                  </a:cubicBezTo>
                  <a:cubicBezTo>
                    <a:pt x="927" y="1641"/>
                    <a:pt x="1380" y="1034"/>
                    <a:pt x="1832" y="438"/>
                  </a:cubicBezTo>
                  <a:cubicBezTo>
                    <a:pt x="1998" y="229"/>
                    <a:pt x="1813" y="1"/>
                    <a:pt x="1613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84300" y="2388000"/>
              <a:ext cx="28050" cy="108275"/>
            </a:xfrm>
            <a:custGeom>
              <a:avLst/>
              <a:gdLst/>
              <a:ahLst/>
              <a:cxnLst/>
              <a:rect l="l" t="t" r="r" b="b"/>
              <a:pathLst>
                <a:path w="1122" h="4331" extrusionOk="0">
                  <a:moveTo>
                    <a:pt x="623" y="1"/>
                  </a:moveTo>
                  <a:cubicBezTo>
                    <a:pt x="474" y="1"/>
                    <a:pt x="327" y="111"/>
                    <a:pt x="360" y="307"/>
                  </a:cubicBezTo>
                  <a:cubicBezTo>
                    <a:pt x="574" y="1557"/>
                    <a:pt x="181" y="2795"/>
                    <a:pt x="26" y="4022"/>
                  </a:cubicBezTo>
                  <a:cubicBezTo>
                    <a:pt x="0" y="4217"/>
                    <a:pt x="149" y="4331"/>
                    <a:pt x="297" y="4331"/>
                  </a:cubicBezTo>
                  <a:cubicBezTo>
                    <a:pt x="419" y="4331"/>
                    <a:pt x="541" y="4254"/>
                    <a:pt x="562" y="4081"/>
                  </a:cubicBezTo>
                  <a:cubicBezTo>
                    <a:pt x="741" y="2807"/>
                    <a:pt x="1122" y="1521"/>
                    <a:pt x="896" y="236"/>
                  </a:cubicBezTo>
                  <a:cubicBezTo>
                    <a:pt x="869" y="75"/>
                    <a:pt x="745" y="1"/>
                    <a:pt x="623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19975" y="2303650"/>
              <a:ext cx="47250" cy="66000"/>
            </a:xfrm>
            <a:custGeom>
              <a:avLst/>
              <a:gdLst/>
              <a:ahLst/>
              <a:cxnLst/>
              <a:rect l="l" t="t" r="r" b="b"/>
              <a:pathLst>
                <a:path w="1890" h="2640" extrusionOk="0">
                  <a:moveTo>
                    <a:pt x="1535" y="1"/>
                  </a:moveTo>
                  <a:cubicBezTo>
                    <a:pt x="1438" y="1"/>
                    <a:pt x="1340" y="50"/>
                    <a:pt x="1290" y="169"/>
                  </a:cubicBezTo>
                  <a:cubicBezTo>
                    <a:pt x="956" y="871"/>
                    <a:pt x="611" y="1562"/>
                    <a:pt x="159" y="2193"/>
                  </a:cubicBezTo>
                  <a:cubicBezTo>
                    <a:pt x="1" y="2403"/>
                    <a:pt x="192" y="2640"/>
                    <a:pt x="389" y="2640"/>
                  </a:cubicBezTo>
                  <a:cubicBezTo>
                    <a:pt x="460" y="2640"/>
                    <a:pt x="531" y="2610"/>
                    <a:pt x="587" y="2538"/>
                  </a:cubicBezTo>
                  <a:cubicBezTo>
                    <a:pt x="1075" y="1859"/>
                    <a:pt x="1433" y="1121"/>
                    <a:pt x="1790" y="371"/>
                  </a:cubicBezTo>
                  <a:cubicBezTo>
                    <a:pt x="1890" y="164"/>
                    <a:pt x="1712" y="1"/>
                    <a:pt x="1535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16525" y="2211800"/>
              <a:ext cx="60275" cy="65000"/>
            </a:xfrm>
            <a:custGeom>
              <a:avLst/>
              <a:gdLst/>
              <a:ahLst/>
              <a:cxnLst/>
              <a:rect l="l" t="t" r="r" b="b"/>
              <a:pathLst>
                <a:path w="2411" h="2600" extrusionOk="0">
                  <a:moveTo>
                    <a:pt x="2050" y="0"/>
                  </a:moveTo>
                  <a:cubicBezTo>
                    <a:pt x="2013" y="0"/>
                    <a:pt x="1971" y="10"/>
                    <a:pt x="1928" y="33"/>
                  </a:cubicBezTo>
                  <a:cubicBezTo>
                    <a:pt x="1071" y="461"/>
                    <a:pt x="595" y="1342"/>
                    <a:pt x="130" y="2140"/>
                  </a:cubicBezTo>
                  <a:cubicBezTo>
                    <a:pt x="0" y="2357"/>
                    <a:pt x="205" y="2599"/>
                    <a:pt x="395" y="2599"/>
                  </a:cubicBezTo>
                  <a:cubicBezTo>
                    <a:pt x="466" y="2599"/>
                    <a:pt x="534" y="2566"/>
                    <a:pt x="583" y="2485"/>
                  </a:cubicBezTo>
                  <a:cubicBezTo>
                    <a:pt x="976" y="1783"/>
                    <a:pt x="1392" y="926"/>
                    <a:pt x="2143" y="557"/>
                  </a:cubicBezTo>
                  <a:cubicBezTo>
                    <a:pt x="2411" y="412"/>
                    <a:pt x="2295" y="0"/>
                    <a:pt x="2050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339150" y="2416575"/>
              <a:ext cx="35225" cy="58050"/>
            </a:xfrm>
            <a:custGeom>
              <a:avLst/>
              <a:gdLst/>
              <a:ahLst/>
              <a:cxnLst/>
              <a:rect l="l" t="t" r="r" b="b"/>
              <a:pathLst>
                <a:path w="1409" h="2322" extrusionOk="0">
                  <a:moveTo>
                    <a:pt x="1061" y="0"/>
                  </a:moveTo>
                  <a:cubicBezTo>
                    <a:pt x="967" y="0"/>
                    <a:pt x="875" y="52"/>
                    <a:pt x="832" y="176"/>
                  </a:cubicBezTo>
                  <a:cubicBezTo>
                    <a:pt x="629" y="759"/>
                    <a:pt x="451" y="1355"/>
                    <a:pt x="129" y="1867"/>
                  </a:cubicBezTo>
                  <a:cubicBezTo>
                    <a:pt x="0" y="2082"/>
                    <a:pt x="188" y="2322"/>
                    <a:pt x="370" y="2322"/>
                  </a:cubicBezTo>
                  <a:cubicBezTo>
                    <a:pt x="439" y="2322"/>
                    <a:pt x="508" y="2286"/>
                    <a:pt x="558" y="2200"/>
                  </a:cubicBezTo>
                  <a:cubicBezTo>
                    <a:pt x="915" y="1629"/>
                    <a:pt x="1129" y="1009"/>
                    <a:pt x="1332" y="378"/>
                  </a:cubicBezTo>
                  <a:cubicBezTo>
                    <a:pt x="1408" y="165"/>
                    <a:pt x="1230" y="0"/>
                    <a:pt x="1061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293925" y="2363575"/>
              <a:ext cx="53150" cy="65100"/>
            </a:xfrm>
            <a:custGeom>
              <a:avLst/>
              <a:gdLst/>
              <a:ahLst/>
              <a:cxnLst/>
              <a:rect l="l" t="t" r="r" b="b"/>
              <a:pathLst>
                <a:path w="2126" h="2604" extrusionOk="0">
                  <a:moveTo>
                    <a:pt x="1725" y="0"/>
                  </a:moveTo>
                  <a:cubicBezTo>
                    <a:pt x="1674" y="0"/>
                    <a:pt x="1621" y="17"/>
                    <a:pt x="1569" y="58"/>
                  </a:cubicBezTo>
                  <a:cubicBezTo>
                    <a:pt x="831" y="641"/>
                    <a:pt x="176" y="1355"/>
                    <a:pt x="33" y="2308"/>
                  </a:cubicBezTo>
                  <a:cubicBezTo>
                    <a:pt x="1" y="2497"/>
                    <a:pt x="149" y="2603"/>
                    <a:pt x="301" y="2603"/>
                  </a:cubicBezTo>
                  <a:cubicBezTo>
                    <a:pt x="426" y="2603"/>
                    <a:pt x="554" y="2530"/>
                    <a:pt x="581" y="2367"/>
                  </a:cubicBezTo>
                  <a:cubicBezTo>
                    <a:pt x="712" y="1558"/>
                    <a:pt x="1307" y="963"/>
                    <a:pt x="1903" y="486"/>
                  </a:cubicBezTo>
                  <a:cubicBezTo>
                    <a:pt x="2125" y="322"/>
                    <a:pt x="1947" y="0"/>
                    <a:pt x="1725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368175" y="2276025"/>
              <a:ext cx="37450" cy="40725"/>
            </a:xfrm>
            <a:custGeom>
              <a:avLst/>
              <a:gdLst/>
              <a:ahLst/>
              <a:cxnLst/>
              <a:rect l="l" t="t" r="r" b="b"/>
              <a:pathLst>
                <a:path w="1498" h="1629" extrusionOk="0">
                  <a:moveTo>
                    <a:pt x="1140" y="1"/>
                  </a:moveTo>
                  <a:cubicBezTo>
                    <a:pt x="1042" y="1"/>
                    <a:pt x="943" y="46"/>
                    <a:pt x="885" y="154"/>
                  </a:cubicBezTo>
                  <a:cubicBezTo>
                    <a:pt x="707" y="524"/>
                    <a:pt x="385" y="845"/>
                    <a:pt x="147" y="1178"/>
                  </a:cubicBezTo>
                  <a:cubicBezTo>
                    <a:pt x="0" y="1394"/>
                    <a:pt x="191" y="1628"/>
                    <a:pt x="379" y="1628"/>
                  </a:cubicBezTo>
                  <a:cubicBezTo>
                    <a:pt x="451" y="1628"/>
                    <a:pt x="523" y="1594"/>
                    <a:pt x="576" y="1512"/>
                  </a:cubicBezTo>
                  <a:cubicBezTo>
                    <a:pt x="838" y="1119"/>
                    <a:pt x="1183" y="797"/>
                    <a:pt x="1397" y="369"/>
                  </a:cubicBezTo>
                  <a:cubicBezTo>
                    <a:pt x="1498" y="160"/>
                    <a:pt x="1321" y="1"/>
                    <a:pt x="1140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90800" y="2168725"/>
              <a:ext cx="58950" cy="51525"/>
            </a:xfrm>
            <a:custGeom>
              <a:avLst/>
              <a:gdLst/>
              <a:ahLst/>
              <a:cxnLst/>
              <a:rect l="l" t="t" r="r" b="b"/>
              <a:pathLst>
                <a:path w="2358" h="2061" extrusionOk="0">
                  <a:moveTo>
                    <a:pt x="1988" y="0"/>
                  </a:moveTo>
                  <a:cubicBezTo>
                    <a:pt x="1952" y="0"/>
                    <a:pt x="1914" y="9"/>
                    <a:pt x="1874" y="29"/>
                  </a:cubicBezTo>
                  <a:cubicBezTo>
                    <a:pt x="1159" y="375"/>
                    <a:pt x="600" y="970"/>
                    <a:pt x="147" y="1625"/>
                  </a:cubicBezTo>
                  <a:cubicBezTo>
                    <a:pt x="0" y="1824"/>
                    <a:pt x="193" y="2061"/>
                    <a:pt x="382" y="2061"/>
                  </a:cubicBezTo>
                  <a:cubicBezTo>
                    <a:pt x="453" y="2061"/>
                    <a:pt x="524" y="2027"/>
                    <a:pt x="576" y="1946"/>
                  </a:cubicBezTo>
                  <a:cubicBezTo>
                    <a:pt x="969" y="1387"/>
                    <a:pt x="1457" y="851"/>
                    <a:pt x="2088" y="529"/>
                  </a:cubicBezTo>
                  <a:cubicBezTo>
                    <a:pt x="2358" y="405"/>
                    <a:pt x="2230" y="0"/>
                    <a:pt x="1988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547975" y="2116525"/>
              <a:ext cx="83350" cy="62250"/>
            </a:xfrm>
            <a:custGeom>
              <a:avLst/>
              <a:gdLst/>
              <a:ahLst/>
              <a:cxnLst/>
              <a:rect l="l" t="t" r="r" b="b"/>
              <a:pathLst>
                <a:path w="3334" h="2490" extrusionOk="0">
                  <a:moveTo>
                    <a:pt x="2933" y="0"/>
                  </a:moveTo>
                  <a:cubicBezTo>
                    <a:pt x="2882" y="0"/>
                    <a:pt x="2829" y="17"/>
                    <a:pt x="2778" y="57"/>
                  </a:cubicBezTo>
                  <a:lnTo>
                    <a:pt x="1051" y="1415"/>
                  </a:lnTo>
                  <a:cubicBezTo>
                    <a:pt x="218" y="2072"/>
                    <a:pt x="0" y="2490"/>
                    <a:pt x="252" y="2490"/>
                  </a:cubicBezTo>
                  <a:cubicBezTo>
                    <a:pt x="425" y="2490"/>
                    <a:pt x="818" y="2294"/>
                    <a:pt x="1385" y="1843"/>
                  </a:cubicBezTo>
                  <a:lnTo>
                    <a:pt x="3111" y="498"/>
                  </a:lnTo>
                  <a:cubicBezTo>
                    <a:pt x="3334" y="324"/>
                    <a:pt x="3155" y="0"/>
                    <a:pt x="2933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668150" y="2011925"/>
              <a:ext cx="73650" cy="56575"/>
            </a:xfrm>
            <a:custGeom>
              <a:avLst/>
              <a:gdLst/>
              <a:ahLst/>
              <a:cxnLst/>
              <a:rect l="l" t="t" r="r" b="b"/>
              <a:pathLst>
                <a:path w="2946" h="2263" extrusionOk="0">
                  <a:moveTo>
                    <a:pt x="2551" y="1"/>
                  </a:moveTo>
                  <a:cubicBezTo>
                    <a:pt x="2498" y="1"/>
                    <a:pt x="2442" y="19"/>
                    <a:pt x="2388" y="62"/>
                  </a:cubicBezTo>
                  <a:lnTo>
                    <a:pt x="233" y="1765"/>
                  </a:lnTo>
                  <a:cubicBezTo>
                    <a:pt x="1" y="1939"/>
                    <a:pt x="185" y="2263"/>
                    <a:pt x="410" y="2263"/>
                  </a:cubicBezTo>
                  <a:cubicBezTo>
                    <a:pt x="461" y="2263"/>
                    <a:pt x="515" y="2246"/>
                    <a:pt x="566" y="2206"/>
                  </a:cubicBezTo>
                  <a:lnTo>
                    <a:pt x="2733" y="515"/>
                  </a:lnTo>
                  <a:cubicBezTo>
                    <a:pt x="2945" y="332"/>
                    <a:pt x="2775" y="1"/>
                    <a:pt x="2551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/>
          <p:nvPr/>
        </p:nvSpPr>
        <p:spPr>
          <a:xfrm>
            <a:off x="2650500" y="401613"/>
            <a:ext cx="261350" cy="275775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25325" y="211899"/>
            <a:ext cx="179809" cy="189733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9176484">
            <a:off x="7840476" y="-1742470"/>
            <a:ext cx="3843914" cy="3293284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rot="-10533880">
            <a:off x="-904467" y="-285692"/>
            <a:ext cx="1383233" cy="1650410"/>
          </a:xfrm>
          <a:custGeom>
            <a:avLst/>
            <a:gdLst/>
            <a:ahLst/>
            <a:cxnLst/>
            <a:rect l="l" t="t" r="r" b="b"/>
            <a:pathLst>
              <a:path w="41542" h="49566" extrusionOk="0">
                <a:moveTo>
                  <a:pt x="27496" y="1"/>
                </a:moveTo>
                <a:cubicBezTo>
                  <a:pt x="25827" y="1"/>
                  <a:pt x="24130" y="170"/>
                  <a:pt x="22432" y="500"/>
                </a:cubicBezTo>
                <a:cubicBezTo>
                  <a:pt x="13597" y="2203"/>
                  <a:pt x="5489" y="8620"/>
                  <a:pt x="2406" y="16907"/>
                </a:cubicBezTo>
                <a:cubicBezTo>
                  <a:pt x="1" y="23431"/>
                  <a:pt x="3108" y="30658"/>
                  <a:pt x="5001" y="36933"/>
                </a:cubicBezTo>
                <a:cubicBezTo>
                  <a:pt x="6156" y="40803"/>
                  <a:pt x="7561" y="45398"/>
                  <a:pt x="7025" y="49566"/>
                </a:cubicBezTo>
                <a:lnTo>
                  <a:pt x="41541" y="49566"/>
                </a:lnTo>
                <a:lnTo>
                  <a:pt x="41541" y="5239"/>
                </a:lnTo>
                <a:cubicBezTo>
                  <a:pt x="37711" y="1670"/>
                  <a:pt x="32743" y="1"/>
                  <a:pt x="2749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609538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713275" y="3661513"/>
            <a:ext cx="7717500" cy="4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/>
          <p:nvPr/>
        </p:nvSpPr>
        <p:spPr>
          <a:xfrm rot="1291562">
            <a:off x="315723" y="-1570000"/>
            <a:ext cx="8625340" cy="3139994"/>
          </a:xfrm>
          <a:custGeom>
            <a:avLst/>
            <a:gdLst/>
            <a:ahLst/>
            <a:cxnLst/>
            <a:rect l="l" t="t" r="r" b="b"/>
            <a:pathLst>
              <a:path w="155846" h="123228" extrusionOk="0">
                <a:moveTo>
                  <a:pt x="143537" y="1"/>
                </a:moveTo>
                <a:lnTo>
                  <a:pt x="1" y="114182"/>
                </a:lnTo>
                <a:cubicBezTo>
                  <a:pt x="5901" y="119314"/>
                  <a:pt x="13518" y="123227"/>
                  <a:pt x="21197" y="123227"/>
                </a:cubicBezTo>
                <a:cubicBezTo>
                  <a:pt x="22851" y="123227"/>
                  <a:pt x="24509" y="123045"/>
                  <a:pt x="26153" y="122655"/>
                </a:cubicBezTo>
                <a:cubicBezTo>
                  <a:pt x="37494" y="119920"/>
                  <a:pt x="44333" y="108678"/>
                  <a:pt x="49803" y="98371"/>
                </a:cubicBezTo>
                <a:cubicBezTo>
                  <a:pt x="55240" y="88064"/>
                  <a:pt x="61745" y="76722"/>
                  <a:pt x="72986" y="73553"/>
                </a:cubicBezTo>
                <a:cubicBezTo>
                  <a:pt x="75163" y="72935"/>
                  <a:pt x="77361" y="72673"/>
                  <a:pt x="79569" y="72673"/>
                </a:cubicBezTo>
                <a:cubicBezTo>
                  <a:pt x="87002" y="72673"/>
                  <a:pt x="94547" y="75642"/>
                  <a:pt x="101774" y="77956"/>
                </a:cubicBezTo>
                <a:cubicBezTo>
                  <a:pt x="106502" y="79449"/>
                  <a:pt x="111703" y="80629"/>
                  <a:pt x="116672" y="80629"/>
                </a:cubicBezTo>
                <a:cubicBezTo>
                  <a:pt x="121588" y="80629"/>
                  <a:pt x="126278" y="79474"/>
                  <a:pt x="130060" y="76322"/>
                </a:cubicBezTo>
                <a:cubicBezTo>
                  <a:pt x="135765" y="71552"/>
                  <a:pt x="137566" y="63646"/>
                  <a:pt x="138133" y="56208"/>
                </a:cubicBezTo>
                <a:cubicBezTo>
                  <a:pt x="139234" y="41864"/>
                  <a:pt x="141435" y="33491"/>
                  <a:pt x="149408" y="21483"/>
                </a:cubicBezTo>
                <a:cubicBezTo>
                  <a:pt x="155846" y="11776"/>
                  <a:pt x="155178" y="5171"/>
                  <a:pt x="1435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"/>
          <p:cNvSpPr/>
          <p:nvPr/>
        </p:nvSpPr>
        <p:spPr>
          <a:xfrm rot="2322860">
            <a:off x="6763054" y="3579727"/>
            <a:ext cx="2714370" cy="2971769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rot="892050">
            <a:off x="7073559" y="4091225"/>
            <a:ext cx="2714427" cy="2971739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"/>
          <p:cNvSpPr/>
          <p:nvPr/>
        </p:nvSpPr>
        <p:spPr>
          <a:xfrm rot="5137600">
            <a:off x="-643968" y="3351085"/>
            <a:ext cx="2714381" cy="2971696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wesome words">
  <p:cSld name="BIG_NUMBER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/>
          <p:nvPr/>
        </p:nvSpPr>
        <p:spPr>
          <a:xfrm rot="1291562">
            <a:off x="315723" y="-1371275"/>
            <a:ext cx="8625340" cy="3139994"/>
          </a:xfrm>
          <a:custGeom>
            <a:avLst/>
            <a:gdLst/>
            <a:ahLst/>
            <a:cxnLst/>
            <a:rect l="l" t="t" r="r" b="b"/>
            <a:pathLst>
              <a:path w="155846" h="123228" extrusionOk="0">
                <a:moveTo>
                  <a:pt x="143537" y="1"/>
                </a:moveTo>
                <a:lnTo>
                  <a:pt x="1" y="114182"/>
                </a:lnTo>
                <a:cubicBezTo>
                  <a:pt x="5901" y="119314"/>
                  <a:pt x="13518" y="123227"/>
                  <a:pt x="21197" y="123227"/>
                </a:cubicBezTo>
                <a:cubicBezTo>
                  <a:pt x="22851" y="123227"/>
                  <a:pt x="24509" y="123045"/>
                  <a:pt x="26153" y="122655"/>
                </a:cubicBezTo>
                <a:cubicBezTo>
                  <a:pt x="37494" y="119920"/>
                  <a:pt x="44333" y="108678"/>
                  <a:pt x="49803" y="98371"/>
                </a:cubicBezTo>
                <a:cubicBezTo>
                  <a:pt x="55240" y="88064"/>
                  <a:pt x="61745" y="76722"/>
                  <a:pt x="72986" y="73553"/>
                </a:cubicBezTo>
                <a:cubicBezTo>
                  <a:pt x="75163" y="72935"/>
                  <a:pt x="77361" y="72673"/>
                  <a:pt x="79569" y="72673"/>
                </a:cubicBezTo>
                <a:cubicBezTo>
                  <a:pt x="87002" y="72673"/>
                  <a:pt x="94547" y="75642"/>
                  <a:pt x="101774" y="77956"/>
                </a:cubicBezTo>
                <a:cubicBezTo>
                  <a:pt x="106502" y="79449"/>
                  <a:pt x="111703" y="80629"/>
                  <a:pt x="116672" y="80629"/>
                </a:cubicBezTo>
                <a:cubicBezTo>
                  <a:pt x="121588" y="80629"/>
                  <a:pt x="126278" y="79474"/>
                  <a:pt x="130060" y="76322"/>
                </a:cubicBezTo>
                <a:cubicBezTo>
                  <a:pt x="135765" y="71552"/>
                  <a:pt x="137566" y="63646"/>
                  <a:pt x="138133" y="56208"/>
                </a:cubicBezTo>
                <a:cubicBezTo>
                  <a:pt x="139234" y="41864"/>
                  <a:pt x="141435" y="33491"/>
                  <a:pt x="149408" y="21483"/>
                </a:cubicBezTo>
                <a:cubicBezTo>
                  <a:pt x="155846" y="11776"/>
                  <a:pt x="155178" y="5171"/>
                  <a:pt x="1435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 rot="900441">
            <a:off x="6509038" y="2482716"/>
            <a:ext cx="3067944" cy="3358883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 rot="892050">
            <a:off x="7073559" y="3438225"/>
            <a:ext cx="2714427" cy="2971739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 rot="5137600">
            <a:off x="-643955" y="2765635"/>
            <a:ext cx="2714381" cy="2971696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/>
          </p:nvPr>
        </p:nvSpPr>
        <p:spPr>
          <a:xfrm>
            <a:off x="1901113" y="1589725"/>
            <a:ext cx="5360700" cy="22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title" hasCustomPrompt="1"/>
          </p:nvPr>
        </p:nvSpPr>
        <p:spPr>
          <a:xfrm>
            <a:off x="1538925" y="425225"/>
            <a:ext cx="60663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1"/>
          </p:nvPr>
        </p:nvSpPr>
        <p:spPr>
          <a:xfrm>
            <a:off x="2771775" y="1215750"/>
            <a:ext cx="36006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title" idx="2" hasCustomPrompt="1"/>
          </p:nvPr>
        </p:nvSpPr>
        <p:spPr>
          <a:xfrm>
            <a:off x="1495425" y="1896428"/>
            <a:ext cx="60624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3"/>
          </p:nvPr>
        </p:nvSpPr>
        <p:spPr>
          <a:xfrm>
            <a:off x="2770725" y="2685303"/>
            <a:ext cx="3602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4" hasCustomPrompt="1"/>
          </p:nvPr>
        </p:nvSpPr>
        <p:spPr>
          <a:xfrm>
            <a:off x="1362075" y="3371898"/>
            <a:ext cx="60624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5"/>
          </p:nvPr>
        </p:nvSpPr>
        <p:spPr>
          <a:xfrm>
            <a:off x="2770725" y="4186748"/>
            <a:ext cx="36027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/>
          <p:nvPr/>
        </p:nvSpPr>
        <p:spPr>
          <a:xfrm rot="-5400000">
            <a:off x="6896354" y="-1154334"/>
            <a:ext cx="2714313" cy="2971927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4"/>
          <p:cNvSpPr/>
          <p:nvPr/>
        </p:nvSpPr>
        <p:spPr>
          <a:xfrm rot="10800000">
            <a:off x="-1227523" y="3370361"/>
            <a:ext cx="2876184" cy="2533567"/>
          </a:xfrm>
          <a:custGeom>
            <a:avLst/>
            <a:gdLst/>
            <a:ahLst/>
            <a:cxnLst/>
            <a:rect l="l" t="t" r="r" b="b"/>
            <a:pathLst>
              <a:path w="67354" h="60757" extrusionOk="0">
                <a:moveTo>
                  <a:pt x="5668" y="1"/>
                </a:moveTo>
                <a:cubicBezTo>
                  <a:pt x="1453" y="6704"/>
                  <a:pt x="0" y="15550"/>
                  <a:pt x="8263" y="25790"/>
                </a:cubicBezTo>
                <a:cubicBezTo>
                  <a:pt x="24565" y="45973"/>
                  <a:pt x="41541" y="60757"/>
                  <a:pt x="53913" y="60757"/>
                </a:cubicBezTo>
                <a:cubicBezTo>
                  <a:pt x="55773" y="60757"/>
                  <a:pt x="57529" y="60423"/>
                  <a:pt x="59163" y="59723"/>
                </a:cubicBezTo>
                <a:cubicBezTo>
                  <a:pt x="61758" y="58615"/>
                  <a:pt x="64532" y="57234"/>
                  <a:pt x="67354" y="55508"/>
                </a:cubicBezTo>
                <a:lnTo>
                  <a:pt x="673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618600" y="1487850"/>
            <a:ext cx="39534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618600" y="3229350"/>
            <a:ext cx="38547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/>
          <p:nvPr/>
        </p:nvSpPr>
        <p:spPr>
          <a:xfrm rot="-4474782">
            <a:off x="3655356" y="173355"/>
            <a:ext cx="266365" cy="281067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 rot="-4474753">
            <a:off x="3995591" y="331670"/>
            <a:ext cx="180749" cy="190725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/>
          <p:nvPr/>
        </p:nvSpPr>
        <p:spPr>
          <a:xfrm rot="10800000">
            <a:off x="-482651" y="3852792"/>
            <a:ext cx="1932555" cy="1702411"/>
          </a:xfrm>
          <a:custGeom>
            <a:avLst/>
            <a:gdLst/>
            <a:ahLst/>
            <a:cxnLst/>
            <a:rect l="l" t="t" r="r" b="b"/>
            <a:pathLst>
              <a:path w="67354" h="60757" extrusionOk="0">
                <a:moveTo>
                  <a:pt x="5668" y="1"/>
                </a:moveTo>
                <a:cubicBezTo>
                  <a:pt x="1453" y="6704"/>
                  <a:pt x="0" y="15550"/>
                  <a:pt x="8263" y="25790"/>
                </a:cubicBezTo>
                <a:cubicBezTo>
                  <a:pt x="24565" y="45973"/>
                  <a:pt x="41541" y="60757"/>
                  <a:pt x="53913" y="60757"/>
                </a:cubicBezTo>
                <a:cubicBezTo>
                  <a:pt x="55773" y="60757"/>
                  <a:pt x="57529" y="60423"/>
                  <a:pt x="59163" y="59723"/>
                </a:cubicBezTo>
                <a:cubicBezTo>
                  <a:pt x="61758" y="58615"/>
                  <a:pt x="64532" y="57234"/>
                  <a:pt x="67354" y="55508"/>
                </a:cubicBezTo>
                <a:lnTo>
                  <a:pt x="673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"/>
          <p:cNvSpPr/>
          <p:nvPr/>
        </p:nvSpPr>
        <p:spPr>
          <a:xfrm rot="8100000">
            <a:off x="-1107137" y="4292325"/>
            <a:ext cx="1932444" cy="1702357"/>
          </a:xfrm>
          <a:custGeom>
            <a:avLst/>
            <a:gdLst/>
            <a:ahLst/>
            <a:cxnLst/>
            <a:rect l="l" t="t" r="r" b="b"/>
            <a:pathLst>
              <a:path w="67354" h="60757" extrusionOk="0">
                <a:moveTo>
                  <a:pt x="5668" y="1"/>
                </a:moveTo>
                <a:cubicBezTo>
                  <a:pt x="1453" y="6704"/>
                  <a:pt x="0" y="15550"/>
                  <a:pt x="8263" y="25790"/>
                </a:cubicBezTo>
                <a:cubicBezTo>
                  <a:pt x="24565" y="45973"/>
                  <a:pt x="41541" y="60757"/>
                  <a:pt x="53913" y="60757"/>
                </a:cubicBezTo>
                <a:cubicBezTo>
                  <a:pt x="55773" y="60757"/>
                  <a:pt x="57529" y="60423"/>
                  <a:pt x="59163" y="59723"/>
                </a:cubicBezTo>
                <a:cubicBezTo>
                  <a:pt x="61758" y="58615"/>
                  <a:pt x="64532" y="57234"/>
                  <a:pt x="67354" y="55508"/>
                </a:cubicBezTo>
                <a:lnTo>
                  <a:pt x="673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AND_TWO_COLUMNS_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-156137" y="-147313"/>
            <a:ext cx="1269922" cy="1165036"/>
          </a:xfrm>
          <a:custGeom>
            <a:avLst/>
            <a:gdLst/>
            <a:ahLst/>
            <a:cxnLst/>
            <a:rect l="l" t="t" r="r" b="b"/>
            <a:pathLst>
              <a:path w="40732" h="34850" extrusionOk="0">
                <a:moveTo>
                  <a:pt x="1" y="0"/>
                </a:moveTo>
                <a:lnTo>
                  <a:pt x="1" y="34850"/>
                </a:lnTo>
                <a:cubicBezTo>
                  <a:pt x="10776" y="28194"/>
                  <a:pt x="30385" y="14812"/>
                  <a:pt x="407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7649024" y="3130999"/>
            <a:ext cx="2432456" cy="2663444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8284932" y="3578224"/>
            <a:ext cx="1571346" cy="2259099"/>
          </a:xfrm>
          <a:custGeom>
            <a:avLst/>
            <a:gdLst/>
            <a:ahLst/>
            <a:cxnLst/>
            <a:rect l="l" t="t" r="r" b="b"/>
            <a:pathLst>
              <a:path w="50400" h="67577" extrusionOk="0">
                <a:moveTo>
                  <a:pt x="50399" y="1"/>
                </a:moveTo>
                <a:cubicBezTo>
                  <a:pt x="39065" y="2894"/>
                  <a:pt x="32349" y="17574"/>
                  <a:pt x="19181" y="23218"/>
                </a:cubicBezTo>
                <a:cubicBezTo>
                  <a:pt x="0" y="31433"/>
                  <a:pt x="26039" y="58841"/>
                  <a:pt x="26039" y="58841"/>
                </a:cubicBezTo>
                <a:cubicBezTo>
                  <a:pt x="32681" y="64820"/>
                  <a:pt x="38041" y="67576"/>
                  <a:pt x="43362" y="67576"/>
                </a:cubicBezTo>
                <a:cubicBezTo>
                  <a:pt x="45681" y="67576"/>
                  <a:pt x="47993" y="67053"/>
                  <a:pt x="50399" y="66044"/>
                </a:cubicBezTo>
                <a:lnTo>
                  <a:pt x="50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713250" y="363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1"/>
          </p:nvPr>
        </p:nvSpPr>
        <p:spPr>
          <a:xfrm>
            <a:off x="632525" y="2663844"/>
            <a:ext cx="2506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2"/>
          </p:nvPr>
        </p:nvSpPr>
        <p:spPr>
          <a:xfrm>
            <a:off x="582425" y="3065638"/>
            <a:ext cx="2606700" cy="9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3"/>
          </p:nvPr>
        </p:nvSpPr>
        <p:spPr>
          <a:xfrm>
            <a:off x="3327976" y="2666094"/>
            <a:ext cx="25065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4"/>
          </p:nvPr>
        </p:nvSpPr>
        <p:spPr>
          <a:xfrm>
            <a:off x="3278176" y="3066688"/>
            <a:ext cx="2606100" cy="9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subTitle" idx="5"/>
          </p:nvPr>
        </p:nvSpPr>
        <p:spPr>
          <a:xfrm>
            <a:off x="6018477" y="2666094"/>
            <a:ext cx="25065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6"/>
          </p:nvPr>
        </p:nvSpPr>
        <p:spPr>
          <a:xfrm>
            <a:off x="5973327" y="3065638"/>
            <a:ext cx="2606100" cy="9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TITLE_AND_TWO_COLUMNS_2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4652438" y="363875"/>
            <a:ext cx="390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1"/>
          </p:nvPr>
        </p:nvSpPr>
        <p:spPr>
          <a:xfrm>
            <a:off x="5724113" y="3503038"/>
            <a:ext cx="17340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2"/>
          </p:nvPr>
        </p:nvSpPr>
        <p:spPr>
          <a:xfrm>
            <a:off x="4809713" y="3841615"/>
            <a:ext cx="3562800" cy="4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3"/>
          </p:nvPr>
        </p:nvSpPr>
        <p:spPr>
          <a:xfrm>
            <a:off x="5722463" y="1471925"/>
            <a:ext cx="17373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4"/>
          </p:nvPr>
        </p:nvSpPr>
        <p:spPr>
          <a:xfrm>
            <a:off x="4808063" y="1814382"/>
            <a:ext cx="35661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5"/>
          </p:nvPr>
        </p:nvSpPr>
        <p:spPr>
          <a:xfrm>
            <a:off x="5722463" y="2496861"/>
            <a:ext cx="17373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6"/>
          </p:nvPr>
        </p:nvSpPr>
        <p:spPr>
          <a:xfrm>
            <a:off x="4808063" y="2830798"/>
            <a:ext cx="35661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8456375" y="862025"/>
            <a:ext cx="261350" cy="275775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8797038" y="1174350"/>
            <a:ext cx="124425" cy="130675"/>
          </a:xfrm>
          <a:custGeom>
            <a:avLst/>
            <a:gdLst/>
            <a:ahLst/>
            <a:cxnLst/>
            <a:rect l="l" t="t" r="r" b="b"/>
            <a:pathLst>
              <a:path w="4977" h="5227" extrusionOk="0">
                <a:moveTo>
                  <a:pt x="2637" y="0"/>
                </a:moveTo>
                <a:cubicBezTo>
                  <a:pt x="1479" y="0"/>
                  <a:pt x="323" y="1367"/>
                  <a:pt x="60" y="2400"/>
                </a:cubicBezTo>
                <a:cubicBezTo>
                  <a:pt x="12" y="2578"/>
                  <a:pt x="0" y="2757"/>
                  <a:pt x="12" y="2935"/>
                </a:cubicBezTo>
                <a:cubicBezTo>
                  <a:pt x="95" y="3709"/>
                  <a:pt x="703" y="4412"/>
                  <a:pt x="1286" y="4852"/>
                </a:cubicBezTo>
                <a:cubicBezTo>
                  <a:pt x="1601" y="5114"/>
                  <a:pt x="1956" y="5227"/>
                  <a:pt x="2313" y="5227"/>
                </a:cubicBezTo>
                <a:cubicBezTo>
                  <a:pt x="3078" y="5227"/>
                  <a:pt x="3849" y="4709"/>
                  <a:pt x="4239" y="4019"/>
                </a:cubicBezTo>
                <a:cubicBezTo>
                  <a:pt x="4977" y="2769"/>
                  <a:pt x="4572" y="387"/>
                  <a:pt x="2929" y="30"/>
                </a:cubicBezTo>
                <a:cubicBezTo>
                  <a:pt x="2832" y="10"/>
                  <a:pt x="2735" y="0"/>
                  <a:pt x="2637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2_1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>
            <a:spLocks noGrp="1"/>
          </p:cNvSpPr>
          <p:nvPr>
            <p:ph type="title"/>
          </p:nvPr>
        </p:nvSpPr>
        <p:spPr>
          <a:xfrm>
            <a:off x="360447" y="363875"/>
            <a:ext cx="385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subTitle" idx="1"/>
          </p:nvPr>
        </p:nvSpPr>
        <p:spPr>
          <a:xfrm>
            <a:off x="973197" y="1471925"/>
            <a:ext cx="2633400" cy="4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subTitle" idx="2"/>
          </p:nvPr>
        </p:nvSpPr>
        <p:spPr>
          <a:xfrm>
            <a:off x="1035174" y="1913825"/>
            <a:ext cx="25095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3"/>
          </p:nvPr>
        </p:nvSpPr>
        <p:spPr>
          <a:xfrm>
            <a:off x="972897" y="3235025"/>
            <a:ext cx="2634000" cy="4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4"/>
          </p:nvPr>
        </p:nvSpPr>
        <p:spPr>
          <a:xfrm>
            <a:off x="1036644" y="3676928"/>
            <a:ext cx="2506500" cy="6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81" name="Google Shape;181;p18"/>
          <p:cNvSpPr/>
          <p:nvPr/>
        </p:nvSpPr>
        <p:spPr>
          <a:xfrm rot="-4711628">
            <a:off x="646361" y="4708544"/>
            <a:ext cx="261345" cy="275770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 rot="-4711899">
            <a:off x="525468" y="4377877"/>
            <a:ext cx="179818" cy="189743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713250" y="363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/>
          <p:nvPr/>
        </p:nvSpPr>
        <p:spPr>
          <a:xfrm>
            <a:off x="4755365" y="1495000"/>
            <a:ext cx="3681000" cy="3215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713225" y="1495000"/>
            <a:ext cx="3681000" cy="3215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/>
          <p:nvPr/>
        </p:nvSpPr>
        <p:spPr>
          <a:xfrm rot="370644">
            <a:off x="1677479" y="1722511"/>
            <a:ext cx="1752491" cy="443487"/>
          </a:xfrm>
          <a:custGeom>
            <a:avLst/>
            <a:gdLst/>
            <a:ahLst/>
            <a:cxnLst/>
            <a:rect l="l" t="t" r="r" b="b"/>
            <a:pathLst>
              <a:path w="48354" h="9708" extrusionOk="0">
                <a:moveTo>
                  <a:pt x="42117" y="1"/>
                </a:moveTo>
                <a:cubicBezTo>
                  <a:pt x="40907" y="1"/>
                  <a:pt x="39658" y="121"/>
                  <a:pt x="38400" y="201"/>
                </a:cubicBezTo>
                <a:cubicBezTo>
                  <a:pt x="34471" y="451"/>
                  <a:pt x="30542" y="772"/>
                  <a:pt x="26625" y="1165"/>
                </a:cubicBezTo>
                <a:cubicBezTo>
                  <a:pt x="18517" y="1975"/>
                  <a:pt x="10528" y="3153"/>
                  <a:pt x="2562" y="4880"/>
                </a:cubicBezTo>
                <a:cubicBezTo>
                  <a:pt x="0" y="5431"/>
                  <a:pt x="409" y="9707"/>
                  <a:pt x="2923" y="9707"/>
                </a:cubicBezTo>
                <a:cubicBezTo>
                  <a:pt x="3014" y="9707"/>
                  <a:pt x="3108" y="9702"/>
                  <a:pt x="3205" y="9690"/>
                </a:cubicBezTo>
                <a:cubicBezTo>
                  <a:pt x="11278" y="8702"/>
                  <a:pt x="19374" y="7714"/>
                  <a:pt x="27470" y="6987"/>
                </a:cubicBezTo>
                <a:cubicBezTo>
                  <a:pt x="31387" y="6630"/>
                  <a:pt x="35316" y="6356"/>
                  <a:pt x="39246" y="6142"/>
                </a:cubicBezTo>
                <a:cubicBezTo>
                  <a:pt x="42389" y="5975"/>
                  <a:pt x="45496" y="6130"/>
                  <a:pt x="47794" y="3773"/>
                </a:cubicBezTo>
                <a:cubicBezTo>
                  <a:pt x="48294" y="3261"/>
                  <a:pt x="48354" y="2332"/>
                  <a:pt x="47794" y="1832"/>
                </a:cubicBezTo>
                <a:cubicBezTo>
                  <a:pt x="46116" y="348"/>
                  <a:pt x="44173" y="1"/>
                  <a:pt x="421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0"/>
          <p:cNvSpPr/>
          <p:nvPr/>
        </p:nvSpPr>
        <p:spPr>
          <a:xfrm rot="370644">
            <a:off x="5719619" y="1722511"/>
            <a:ext cx="1752491" cy="443487"/>
          </a:xfrm>
          <a:custGeom>
            <a:avLst/>
            <a:gdLst/>
            <a:ahLst/>
            <a:cxnLst/>
            <a:rect l="l" t="t" r="r" b="b"/>
            <a:pathLst>
              <a:path w="48354" h="9708" extrusionOk="0">
                <a:moveTo>
                  <a:pt x="42117" y="1"/>
                </a:moveTo>
                <a:cubicBezTo>
                  <a:pt x="40907" y="1"/>
                  <a:pt x="39658" y="121"/>
                  <a:pt x="38400" y="201"/>
                </a:cubicBezTo>
                <a:cubicBezTo>
                  <a:pt x="34471" y="451"/>
                  <a:pt x="30542" y="772"/>
                  <a:pt x="26625" y="1165"/>
                </a:cubicBezTo>
                <a:cubicBezTo>
                  <a:pt x="18517" y="1975"/>
                  <a:pt x="10528" y="3153"/>
                  <a:pt x="2562" y="4880"/>
                </a:cubicBezTo>
                <a:cubicBezTo>
                  <a:pt x="0" y="5431"/>
                  <a:pt x="409" y="9707"/>
                  <a:pt x="2923" y="9707"/>
                </a:cubicBezTo>
                <a:cubicBezTo>
                  <a:pt x="3014" y="9707"/>
                  <a:pt x="3108" y="9702"/>
                  <a:pt x="3205" y="9690"/>
                </a:cubicBezTo>
                <a:cubicBezTo>
                  <a:pt x="11278" y="8702"/>
                  <a:pt x="19374" y="7714"/>
                  <a:pt x="27470" y="6987"/>
                </a:cubicBezTo>
                <a:cubicBezTo>
                  <a:pt x="31387" y="6630"/>
                  <a:pt x="35316" y="6356"/>
                  <a:pt x="39246" y="6142"/>
                </a:cubicBezTo>
                <a:cubicBezTo>
                  <a:pt x="42389" y="5975"/>
                  <a:pt x="45496" y="6130"/>
                  <a:pt x="47794" y="3773"/>
                </a:cubicBezTo>
                <a:cubicBezTo>
                  <a:pt x="48294" y="3261"/>
                  <a:pt x="48354" y="2332"/>
                  <a:pt x="47794" y="1832"/>
                </a:cubicBezTo>
                <a:cubicBezTo>
                  <a:pt x="46116" y="348"/>
                  <a:pt x="44173" y="1"/>
                  <a:pt x="421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621750" y="372983"/>
            <a:ext cx="749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subTitle" idx="1"/>
          </p:nvPr>
        </p:nvSpPr>
        <p:spPr>
          <a:xfrm>
            <a:off x="1919237" y="1713056"/>
            <a:ext cx="1280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2"/>
          </p:nvPr>
        </p:nvSpPr>
        <p:spPr>
          <a:xfrm>
            <a:off x="793925" y="2459050"/>
            <a:ext cx="3530700" cy="18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3"/>
          </p:nvPr>
        </p:nvSpPr>
        <p:spPr>
          <a:xfrm>
            <a:off x="5956951" y="1713050"/>
            <a:ext cx="12777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ubTitle" idx="4"/>
          </p:nvPr>
        </p:nvSpPr>
        <p:spPr>
          <a:xfrm>
            <a:off x="4858125" y="2459050"/>
            <a:ext cx="3486600" cy="18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95" name="Google Shape;195;p20"/>
          <p:cNvSpPr/>
          <p:nvPr/>
        </p:nvSpPr>
        <p:spPr>
          <a:xfrm rot="2397382">
            <a:off x="-1862266" y="-787493"/>
            <a:ext cx="2826521" cy="2421517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 rot="10800000">
            <a:off x="8433021" y="3394673"/>
            <a:ext cx="1303500" cy="1778197"/>
          </a:xfrm>
          <a:custGeom>
            <a:avLst/>
            <a:gdLst/>
            <a:ahLst/>
            <a:cxnLst/>
            <a:rect l="l" t="t" r="r" b="b"/>
            <a:pathLst>
              <a:path w="39756" h="54234" extrusionOk="0">
                <a:moveTo>
                  <a:pt x="0" y="1"/>
                </a:moveTo>
                <a:lnTo>
                  <a:pt x="0" y="54234"/>
                </a:lnTo>
                <a:cubicBezTo>
                  <a:pt x="11883" y="53269"/>
                  <a:pt x="27551" y="49412"/>
                  <a:pt x="28337" y="37982"/>
                </a:cubicBezTo>
                <a:cubicBezTo>
                  <a:pt x="29528" y="20718"/>
                  <a:pt x="21193" y="20122"/>
                  <a:pt x="32504" y="10597"/>
                </a:cubicBezTo>
                <a:cubicBezTo>
                  <a:pt x="36541" y="7204"/>
                  <a:pt x="38672" y="3442"/>
                  <a:pt x="397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/>
          <p:nvPr/>
        </p:nvSpPr>
        <p:spPr>
          <a:xfrm rot="266120">
            <a:off x="8859282" y="3580240"/>
            <a:ext cx="1383233" cy="1650410"/>
          </a:xfrm>
          <a:custGeom>
            <a:avLst/>
            <a:gdLst/>
            <a:ahLst/>
            <a:cxnLst/>
            <a:rect l="l" t="t" r="r" b="b"/>
            <a:pathLst>
              <a:path w="41542" h="49566" extrusionOk="0">
                <a:moveTo>
                  <a:pt x="27496" y="1"/>
                </a:moveTo>
                <a:cubicBezTo>
                  <a:pt x="25827" y="1"/>
                  <a:pt x="24130" y="170"/>
                  <a:pt x="22432" y="500"/>
                </a:cubicBezTo>
                <a:cubicBezTo>
                  <a:pt x="13597" y="2203"/>
                  <a:pt x="5489" y="8620"/>
                  <a:pt x="2406" y="16907"/>
                </a:cubicBezTo>
                <a:cubicBezTo>
                  <a:pt x="1" y="23431"/>
                  <a:pt x="3108" y="30658"/>
                  <a:pt x="5001" y="36933"/>
                </a:cubicBezTo>
                <a:cubicBezTo>
                  <a:pt x="6156" y="40803"/>
                  <a:pt x="7561" y="45398"/>
                  <a:pt x="7025" y="49566"/>
                </a:cubicBezTo>
                <a:lnTo>
                  <a:pt x="41541" y="49566"/>
                </a:lnTo>
                <a:lnTo>
                  <a:pt x="41541" y="5239"/>
                </a:lnTo>
                <a:cubicBezTo>
                  <a:pt x="37711" y="1670"/>
                  <a:pt x="32743" y="1"/>
                  <a:pt x="2749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20"/>
          <p:cNvGrpSpPr/>
          <p:nvPr/>
        </p:nvGrpSpPr>
        <p:grpSpPr>
          <a:xfrm rot="1716161">
            <a:off x="8051900" y="4295887"/>
            <a:ext cx="1367782" cy="809571"/>
            <a:chOff x="3293925" y="2011925"/>
            <a:chExt cx="541025" cy="484350"/>
          </a:xfrm>
        </p:grpSpPr>
        <p:sp>
          <p:nvSpPr>
            <p:cNvPr id="199" name="Google Shape;199;p20"/>
            <p:cNvSpPr/>
            <p:nvPr/>
          </p:nvSpPr>
          <p:spPr>
            <a:xfrm>
              <a:off x="3743650" y="2103225"/>
              <a:ext cx="91300" cy="64275"/>
            </a:xfrm>
            <a:custGeom>
              <a:avLst/>
              <a:gdLst/>
              <a:ahLst/>
              <a:cxnLst/>
              <a:rect l="l" t="t" r="r" b="b"/>
              <a:pathLst>
                <a:path w="3652" h="2571" extrusionOk="0">
                  <a:moveTo>
                    <a:pt x="3240" y="1"/>
                  </a:moveTo>
                  <a:cubicBezTo>
                    <a:pt x="3188" y="1"/>
                    <a:pt x="3135" y="17"/>
                    <a:pt x="3083" y="54"/>
                  </a:cubicBezTo>
                  <a:cubicBezTo>
                    <a:pt x="2154" y="768"/>
                    <a:pt x="1154" y="1351"/>
                    <a:pt x="225" y="2066"/>
                  </a:cubicBezTo>
                  <a:cubicBezTo>
                    <a:pt x="0" y="2242"/>
                    <a:pt x="185" y="2570"/>
                    <a:pt x="416" y="2570"/>
                  </a:cubicBezTo>
                  <a:cubicBezTo>
                    <a:pt x="467" y="2570"/>
                    <a:pt x="519" y="2555"/>
                    <a:pt x="570" y="2518"/>
                  </a:cubicBezTo>
                  <a:cubicBezTo>
                    <a:pt x="1499" y="1804"/>
                    <a:pt x="2511" y="1221"/>
                    <a:pt x="3428" y="506"/>
                  </a:cubicBezTo>
                  <a:cubicBezTo>
                    <a:pt x="3652" y="321"/>
                    <a:pt x="3470" y="1"/>
                    <a:pt x="3240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3699525" y="2028700"/>
              <a:ext cx="124975" cy="102900"/>
            </a:xfrm>
            <a:custGeom>
              <a:avLst/>
              <a:gdLst/>
              <a:ahLst/>
              <a:cxnLst/>
              <a:rect l="l" t="t" r="r" b="b"/>
              <a:pathLst>
                <a:path w="4999" h="4116" extrusionOk="0">
                  <a:moveTo>
                    <a:pt x="4592" y="1"/>
                  </a:moveTo>
                  <a:cubicBezTo>
                    <a:pt x="4539" y="1"/>
                    <a:pt x="4484" y="18"/>
                    <a:pt x="4431" y="58"/>
                  </a:cubicBezTo>
                  <a:cubicBezTo>
                    <a:pt x="3002" y="1225"/>
                    <a:pt x="1657" y="2475"/>
                    <a:pt x="228" y="3618"/>
                  </a:cubicBezTo>
                  <a:cubicBezTo>
                    <a:pt x="0" y="3799"/>
                    <a:pt x="174" y="4115"/>
                    <a:pt x="392" y="4115"/>
                  </a:cubicBezTo>
                  <a:cubicBezTo>
                    <a:pt x="448" y="4115"/>
                    <a:pt x="506" y="4095"/>
                    <a:pt x="561" y="4047"/>
                  </a:cubicBezTo>
                  <a:cubicBezTo>
                    <a:pt x="1990" y="2904"/>
                    <a:pt x="3347" y="1654"/>
                    <a:pt x="4776" y="511"/>
                  </a:cubicBezTo>
                  <a:cubicBezTo>
                    <a:pt x="4999" y="327"/>
                    <a:pt x="4820" y="1"/>
                    <a:pt x="4592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3613625" y="2163150"/>
              <a:ext cx="70700" cy="82525"/>
            </a:xfrm>
            <a:custGeom>
              <a:avLst/>
              <a:gdLst/>
              <a:ahLst/>
              <a:cxnLst/>
              <a:rect l="l" t="t" r="r" b="b"/>
              <a:pathLst>
                <a:path w="2828" h="3301" extrusionOk="0">
                  <a:moveTo>
                    <a:pt x="2424" y="0"/>
                  </a:moveTo>
                  <a:cubicBezTo>
                    <a:pt x="2350" y="0"/>
                    <a:pt x="2274" y="29"/>
                    <a:pt x="2211" y="97"/>
                  </a:cubicBezTo>
                  <a:cubicBezTo>
                    <a:pt x="1461" y="967"/>
                    <a:pt x="937" y="2002"/>
                    <a:pt x="175" y="2872"/>
                  </a:cubicBezTo>
                  <a:cubicBezTo>
                    <a:pt x="1" y="3064"/>
                    <a:pt x="198" y="3301"/>
                    <a:pt x="399" y="3301"/>
                  </a:cubicBezTo>
                  <a:cubicBezTo>
                    <a:pt x="473" y="3301"/>
                    <a:pt x="547" y="3269"/>
                    <a:pt x="604" y="3193"/>
                  </a:cubicBezTo>
                  <a:cubicBezTo>
                    <a:pt x="1366" y="2336"/>
                    <a:pt x="1890" y="1288"/>
                    <a:pt x="2652" y="431"/>
                  </a:cubicBezTo>
                  <a:cubicBezTo>
                    <a:pt x="2828" y="229"/>
                    <a:pt x="2634" y="0"/>
                    <a:pt x="2424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3656525" y="2239625"/>
              <a:ext cx="56700" cy="55200"/>
            </a:xfrm>
            <a:custGeom>
              <a:avLst/>
              <a:gdLst/>
              <a:ahLst/>
              <a:cxnLst/>
              <a:rect l="l" t="t" r="r" b="b"/>
              <a:pathLst>
                <a:path w="2268" h="2208" extrusionOk="0">
                  <a:moveTo>
                    <a:pt x="1886" y="1"/>
                  </a:moveTo>
                  <a:cubicBezTo>
                    <a:pt x="1812" y="1"/>
                    <a:pt x="1735" y="33"/>
                    <a:pt x="1674" y="110"/>
                  </a:cubicBezTo>
                  <a:cubicBezTo>
                    <a:pt x="1234" y="670"/>
                    <a:pt x="781" y="1241"/>
                    <a:pt x="222" y="1706"/>
                  </a:cubicBezTo>
                  <a:cubicBezTo>
                    <a:pt x="0" y="1879"/>
                    <a:pt x="176" y="2208"/>
                    <a:pt x="390" y="2208"/>
                  </a:cubicBezTo>
                  <a:cubicBezTo>
                    <a:pt x="440" y="2208"/>
                    <a:pt x="493" y="2190"/>
                    <a:pt x="543" y="2146"/>
                  </a:cubicBezTo>
                  <a:cubicBezTo>
                    <a:pt x="1150" y="1658"/>
                    <a:pt x="1627" y="1051"/>
                    <a:pt x="2103" y="432"/>
                  </a:cubicBezTo>
                  <a:cubicBezTo>
                    <a:pt x="2268" y="232"/>
                    <a:pt x="2085" y="1"/>
                    <a:pt x="1886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3594500" y="2349475"/>
              <a:ext cx="53525" cy="52475"/>
            </a:xfrm>
            <a:custGeom>
              <a:avLst/>
              <a:gdLst/>
              <a:ahLst/>
              <a:cxnLst/>
              <a:rect l="l" t="t" r="r" b="b"/>
              <a:pathLst>
                <a:path w="2141" h="2099" extrusionOk="0">
                  <a:moveTo>
                    <a:pt x="1747" y="0"/>
                  </a:moveTo>
                  <a:cubicBezTo>
                    <a:pt x="1694" y="0"/>
                    <a:pt x="1638" y="19"/>
                    <a:pt x="1583" y="62"/>
                  </a:cubicBezTo>
                  <a:cubicBezTo>
                    <a:pt x="1012" y="503"/>
                    <a:pt x="595" y="1086"/>
                    <a:pt x="167" y="1657"/>
                  </a:cubicBezTo>
                  <a:cubicBezTo>
                    <a:pt x="0" y="1859"/>
                    <a:pt x="200" y="2098"/>
                    <a:pt x="408" y="2098"/>
                  </a:cubicBezTo>
                  <a:cubicBezTo>
                    <a:pt x="483" y="2098"/>
                    <a:pt x="559" y="2067"/>
                    <a:pt x="619" y="1991"/>
                  </a:cubicBezTo>
                  <a:cubicBezTo>
                    <a:pt x="1012" y="1455"/>
                    <a:pt x="1405" y="919"/>
                    <a:pt x="1929" y="503"/>
                  </a:cubicBezTo>
                  <a:cubicBezTo>
                    <a:pt x="2140" y="329"/>
                    <a:pt x="1971" y="0"/>
                    <a:pt x="1747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3566850" y="2332625"/>
              <a:ext cx="49950" cy="62075"/>
            </a:xfrm>
            <a:custGeom>
              <a:avLst/>
              <a:gdLst/>
              <a:ahLst/>
              <a:cxnLst/>
              <a:rect l="l" t="t" r="r" b="b"/>
              <a:pathLst>
                <a:path w="1998" h="2483" extrusionOk="0">
                  <a:moveTo>
                    <a:pt x="1613" y="1"/>
                  </a:moveTo>
                  <a:cubicBezTo>
                    <a:pt x="1539" y="1"/>
                    <a:pt x="1464" y="32"/>
                    <a:pt x="1404" y="105"/>
                  </a:cubicBezTo>
                  <a:cubicBezTo>
                    <a:pt x="915" y="748"/>
                    <a:pt x="451" y="1391"/>
                    <a:pt x="94" y="2117"/>
                  </a:cubicBezTo>
                  <a:cubicBezTo>
                    <a:pt x="0" y="2320"/>
                    <a:pt x="183" y="2482"/>
                    <a:pt x="357" y="2482"/>
                  </a:cubicBezTo>
                  <a:cubicBezTo>
                    <a:pt x="448" y="2482"/>
                    <a:pt x="537" y="2438"/>
                    <a:pt x="582" y="2331"/>
                  </a:cubicBezTo>
                  <a:cubicBezTo>
                    <a:pt x="927" y="1641"/>
                    <a:pt x="1380" y="1034"/>
                    <a:pt x="1832" y="438"/>
                  </a:cubicBezTo>
                  <a:cubicBezTo>
                    <a:pt x="1998" y="229"/>
                    <a:pt x="1813" y="1"/>
                    <a:pt x="1613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3484300" y="2388000"/>
              <a:ext cx="28050" cy="108275"/>
            </a:xfrm>
            <a:custGeom>
              <a:avLst/>
              <a:gdLst/>
              <a:ahLst/>
              <a:cxnLst/>
              <a:rect l="l" t="t" r="r" b="b"/>
              <a:pathLst>
                <a:path w="1122" h="4331" extrusionOk="0">
                  <a:moveTo>
                    <a:pt x="623" y="1"/>
                  </a:moveTo>
                  <a:cubicBezTo>
                    <a:pt x="474" y="1"/>
                    <a:pt x="327" y="111"/>
                    <a:pt x="360" y="307"/>
                  </a:cubicBezTo>
                  <a:cubicBezTo>
                    <a:pt x="574" y="1557"/>
                    <a:pt x="181" y="2795"/>
                    <a:pt x="26" y="4022"/>
                  </a:cubicBezTo>
                  <a:cubicBezTo>
                    <a:pt x="0" y="4217"/>
                    <a:pt x="149" y="4331"/>
                    <a:pt x="297" y="4331"/>
                  </a:cubicBezTo>
                  <a:cubicBezTo>
                    <a:pt x="419" y="4331"/>
                    <a:pt x="541" y="4254"/>
                    <a:pt x="562" y="4081"/>
                  </a:cubicBezTo>
                  <a:cubicBezTo>
                    <a:pt x="741" y="2807"/>
                    <a:pt x="1122" y="1521"/>
                    <a:pt x="896" y="236"/>
                  </a:cubicBezTo>
                  <a:cubicBezTo>
                    <a:pt x="869" y="75"/>
                    <a:pt x="745" y="1"/>
                    <a:pt x="623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3419975" y="2303650"/>
              <a:ext cx="47250" cy="66000"/>
            </a:xfrm>
            <a:custGeom>
              <a:avLst/>
              <a:gdLst/>
              <a:ahLst/>
              <a:cxnLst/>
              <a:rect l="l" t="t" r="r" b="b"/>
              <a:pathLst>
                <a:path w="1890" h="2640" extrusionOk="0">
                  <a:moveTo>
                    <a:pt x="1535" y="1"/>
                  </a:moveTo>
                  <a:cubicBezTo>
                    <a:pt x="1438" y="1"/>
                    <a:pt x="1340" y="50"/>
                    <a:pt x="1290" y="169"/>
                  </a:cubicBezTo>
                  <a:cubicBezTo>
                    <a:pt x="956" y="871"/>
                    <a:pt x="611" y="1562"/>
                    <a:pt x="159" y="2193"/>
                  </a:cubicBezTo>
                  <a:cubicBezTo>
                    <a:pt x="1" y="2403"/>
                    <a:pt x="192" y="2640"/>
                    <a:pt x="389" y="2640"/>
                  </a:cubicBezTo>
                  <a:cubicBezTo>
                    <a:pt x="460" y="2640"/>
                    <a:pt x="531" y="2610"/>
                    <a:pt x="587" y="2538"/>
                  </a:cubicBezTo>
                  <a:cubicBezTo>
                    <a:pt x="1075" y="1859"/>
                    <a:pt x="1433" y="1121"/>
                    <a:pt x="1790" y="371"/>
                  </a:cubicBezTo>
                  <a:cubicBezTo>
                    <a:pt x="1890" y="164"/>
                    <a:pt x="1712" y="1"/>
                    <a:pt x="1535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3516525" y="2211800"/>
              <a:ext cx="60275" cy="65000"/>
            </a:xfrm>
            <a:custGeom>
              <a:avLst/>
              <a:gdLst/>
              <a:ahLst/>
              <a:cxnLst/>
              <a:rect l="l" t="t" r="r" b="b"/>
              <a:pathLst>
                <a:path w="2411" h="2600" extrusionOk="0">
                  <a:moveTo>
                    <a:pt x="2050" y="0"/>
                  </a:moveTo>
                  <a:cubicBezTo>
                    <a:pt x="2013" y="0"/>
                    <a:pt x="1971" y="10"/>
                    <a:pt x="1928" y="33"/>
                  </a:cubicBezTo>
                  <a:cubicBezTo>
                    <a:pt x="1071" y="461"/>
                    <a:pt x="595" y="1342"/>
                    <a:pt x="130" y="2140"/>
                  </a:cubicBezTo>
                  <a:cubicBezTo>
                    <a:pt x="0" y="2357"/>
                    <a:pt x="205" y="2599"/>
                    <a:pt x="395" y="2599"/>
                  </a:cubicBezTo>
                  <a:cubicBezTo>
                    <a:pt x="466" y="2599"/>
                    <a:pt x="534" y="2566"/>
                    <a:pt x="583" y="2485"/>
                  </a:cubicBezTo>
                  <a:cubicBezTo>
                    <a:pt x="976" y="1783"/>
                    <a:pt x="1392" y="926"/>
                    <a:pt x="2143" y="557"/>
                  </a:cubicBezTo>
                  <a:cubicBezTo>
                    <a:pt x="2411" y="412"/>
                    <a:pt x="2295" y="0"/>
                    <a:pt x="2050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3339150" y="2416575"/>
              <a:ext cx="35225" cy="58050"/>
            </a:xfrm>
            <a:custGeom>
              <a:avLst/>
              <a:gdLst/>
              <a:ahLst/>
              <a:cxnLst/>
              <a:rect l="l" t="t" r="r" b="b"/>
              <a:pathLst>
                <a:path w="1409" h="2322" extrusionOk="0">
                  <a:moveTo>
                    <a:pt x="1061" y="0"/>
                  </a:moveTo>
                  <a:cubicBezTo>
                    <a:pt x="967" y="0"/>
                    <a:pt x="875" y="52"/>
                    <a:pt x="832" y="176"/>
                  </a:cubicBezTo>
                  <a:cubicBezTo>
                    <a:pt x="629" y="759"/>
                    <a:pt x="451" y="1355"/>
                    <a:pt x="129" y="1867"/>
                  </a:cubicBezTo>
                  <a:cubicBezTo>
                    <a:pt x="0" y="2082"/>
                    <a:pt x="188" y="2322"/>
                    <a:pt x="370" y="2322"/>
                  </a:cubicBezTo>
                  <a:cubicBezTo>
                    <a:pt x="439" y="2322"/>
                    <a:pt x="508" y="2286"/>
                    <a:pt x="558" y="2200"/>
                  </a:cubicBezTo>
                  <a:cubicBezTo>
                    <a:pt x="915" y="1629"/>
                    <a:pt x="1129" y="1009"/>
                    <a:pt x="1332" y="378"/>
                  </a:cubicBezTo>
                  <a:cubicBezTo>
                    <a:pt x="1408" y="165"/>
                    <a:pt x="1230" y="0"/>
                    <a:pt x="1061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3293925" y="2363575"/>
              <a:ext cx="53150" cy="65100"/>
            </a:xfrm>
            <a:custGeom>
              <a:avLst/>
              <a:gdLst/>
              <a:ahLst/>
              <a:cxnLst/>
              <a:rect l="l" t="t" r="r" b="b"/>
              <a:pathLst>
                <a:path w="2126" h="2604" extrusionOk="0">
                  <a:moveTo>
                    <a:pt x="1725" y="0"/>
                  </a:moveTo>
                  <a:cubicBezTo>
                    <a:pt x="1674" y="0"/>
                    <a:pt x="1621" y="17"/>
                    <a:pt x="1569" y="58"/>
                  </a:cubicBezTo>
                  <a:cubicBezTo>
                    <a:pt x="831" y="641"/>
                    <a:pt x="176" y="1355"/>
                    <a:pt x="33" y="2308"/>
                  </a:cubicBezTo>
                  <a:cubicBezTo>
                    <a:pt x="1" y="2497"/>
                    <a:pt x="149" y="2603"/>
                    <a:pt x="301" y="2603"/>
                  </a:cubicBezTo>
                  <a:cubicBezTo>
                    <a:pt x="426" y="2603"/>
                    <a:pt x="554" y="2530"/>
                    <a:pt x="581" y="2367"/>
                  </a:cubicBezTo>
                  <a:cubicBezTo>
                    <a:pt x="712" y="1558"/>
                    <a:pt x="1307" y="963"/>
                    <a:pt x="1903" y="486"/>
                  </a:cubicBezTo>
                  <a:cubicBezTo>
                    <a:pt x="2125" y="322"/>
                    <a:pt x="1947" y="0"/>
                    <a:pt x="1725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3368175" y="2276025"/>
              <a:ext cx="37450" cy="40725"/>
            </a:xfrm>
            <a:custGeom>
              <a:avLst/>
              <a:gdLst/>
              <a:ahLst/>
              <a:cxnLst/>
              <a:rect l="l" t="t" r="r" b="b"/>
              <a:pathLst>
                <a:path w="1498" h="1629" extrusionOk="0">
                  <a:moveTo>
                    <a:pt x="1140" y="1"/>
                  </a:moveTo>
                  <a:cubicBezTo>
                    <a:pt x="1042" y="1"/>
                    <a:pt x="943" y="46"/>
                    <a:pt x="885" y="154"/>
                  </a:cubicBezTo>
                  <a:cubicBezTo>
                    <a:pt x="707" y="524"/>
                    <a:pt x="385" y="845"/>
                    <a:pt x="147" y="1178"/>
                  </a:cubicBezTo>
                  <a:cubicBezTo>
                    <a:pt x="0" y="1394"/>
                    <a:pt x="191" y="1628"/>
                    <a:pt x="379" y="1628"/>
                  </a:cubicBezTo>
                  <a:cubicBezTo>
                    <a:pt x="451" y="1628"/>
                    <a:pt x="523" y="1594"/>
                    <a:pt x="576" y="1512"/>
                  </a:cubicBezTo>
                  <a:cubicBezTo>
                    <a:pt x="838" y="1119"/>
                    <a:pt x="1183" y="797"/>
                    <a:pt x="1397" y="369"/>
                  </a:cubicBezTo>
                  <a:cubicBezTo>
                    <a:pt x="1498" y="160"/>
                    <a:pt x="1321" y="1"/>
                    <a:pt x="1140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3490800" y="2168725"/>
              <a:ext cx="58950" cy="51525"/>
            </a:xfrm>
            <a:custGeom>
              <a:avLst/>
              <a:gdLst/>
              <a:ahLst/>
              <a:cxnLst/>
              <a:rect l="l" t="t" r="r" b="b"/>
              <a:pathLst>
                <a:path w="2358" h="2061" extrusionOk="0">
                  <a:moveTo>
                    <a:pt x="1988" y="0"/>
                  </a:moveTo>
                  <a:cubicBezTo>
                    <a:pt x="1952" y="0"/>
                    <a:pt x="1914" y="9"/>
                    <a:pt x="1874" y="29"/>
                  </a:cubicBezTo>
                  <a:cubicBezTo>
                    <a:pt x="1159" y="375"/>
                    <a:pt x="600" y="970"/>
                    <a:pt x="147" y="1625"/>
                  </a:cubicBezTo>
                  <a:cubicBezTo>
                    <a:pt x="0" y="1824"/>
                    <a:pt x="193" y="2061"/>
                    <a:pt x="382" y="2061"/>
                  </a:cubicBezTo>
                  <a:cubicBezTo>
                    <a:pt x="453" y="2061"/>
                    <a:pt x="524" y="2027"/>
                    <a:pt x="576" y="1946"/>
                  </a:cubicBezTo>
                  <a:cubicBezTo>
                    <a:pt x="969" y="1387"/>
                    <a:pt x="1457" y="851"/>
                    <a:pt x="2088" y="529"/>
                  </a:cubicBezTo>
                  <a:cubicBezTo>
                    <a:pt x="2358" y="405"/>
                    <a:pt x="2230" y="0"/>
                    <a:pt x="1988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3547975" y="2116525"/>
              <a:ext cx="83350" cy="62250"/>
            </a:xfrm>
            <a:custGeom>
              <a:avLst/>
              <a:gdLst/>
              <a:ahLst/>
              <a:cxnLst/>
              <a:rect l="l" t="t" r="r" b="b"/>
              <a:pathLst>
                <a:path w="3334" h="2490" extrusionOk="0">
                  <a:moveTo>
                    <a:pt x="2933" y="0"/>
                  </a:moveTo>
                  <a:cubicBezTo>
                    <a:pt x="2882" y="0"/>
                    <a:pt x="2829" y="17"/>
                    <a:pt x="2778" y="57"/>
                  </a:cubicBezTo>
                  <a:lnTo>
                    <a:pt x="1051" y="1415"/>
                  </a:lnTo>
                  <a:cubicBezTo>
                    <a:pt x="218" y="2072"/>
                    <a:pt x="0" y="2490"/>
                    <a:pt x="252" y="2490"/>
                  </a:cubicBezTo>
                  <a:cubicBezTo>
                    <a:pt x="425" y="2490"/>
                    <a:pt x="818" y="2294"/>
                    <a:pt x="1385" y="1843"/>
                  </a:cubicBezTo>
                  <a:lnTo>
                    <a:pt x="3111" y="498"/>
                  </a:lnTo>
                  <a:cubicBezTo>
                    <a:pt x="3334" y="324"/>
                    <a:pt x="3155" y="0"/>
                    <a:pt x="2933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3668150" y="2011925"/>
              <a:ext cx="73650" cy="56575"/>
            </a:xfrm>
            <a:custGeom>
              <a:avLst/>
              <a:gdLst/>
              <a:ahLst/>
              <a:cxnLst/>
              <a:rect l="l" t="t" r="r" b="b"/>
              <a:pathLst>
                <a:path w="2946" h="2263" extrusionOk="0">
                  <a:moveTo>
                    <a:pt x="2551" y="1"/>
                  </a:moveTo>
                  <a:cubicBezTo>
                    <a:pt x="2498" y="1"/>
                    <a:pt x="2442" y="19"/>
                    <a:pt x="2388" y="62"/>
                  </a:cubicBezTo>
                  <a:lnTo>
                    <a:pt x="233" y="1765"/>
                  </a:lnTo>
                  <a:cubicBezTo>
                    <a:pt x="1" y="1939"/>
                    <a:pt x="185" y="2263"/>
                    <a:pt x="410" y="2263"/>
                  </a:cubicBezTo>
                  <a:cubicBezTo>
                    <a:pt x="461" y="2263"/>
                    <a:pt x="515" y="2246"/>
                    <a:pt x="566" y="2206"/>
                  </a:cubicBezTo>
                  <a:lnTo>
                    <a:pt x="2733" y="515"/>
                  </a:lnTo>
                  <a:cubicBezTo>
                    <a:pt x="2945" y="332"/>
                    <a:pt x="2775" y="1"/>
                    <a:pt x="2551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"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713225" y="363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1"/>
          </p:nvPr>
        </p:nvSpPr>
        <p:spPr>
          <a:xfrm>
            <a:off x="1751064" y="3197747"/>
            <a:ext cx="2075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2"/>
          </p:nvPr>
        </p:nvSpPr>
        <p:spPr>
          <a:xfrm>
            <a:off x="1751064" y="3652200"/>
            <a:ext cx="207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8" name="Google Shape;218;p21"/>
          <p:cNvSpPr txBox="1">
            <a:spLocks noGrp="1"/>
          </p:cNvSpPr>
          <p:nvPr>
            <p:ph type="subTitle" idx="3"/>
          </p:nvPr>
        </p:nvSpPr>
        <p:spPr>
          <a:xfrm>
            <a:off x="1750764" y="1631125"/>
            <a:ext cx="20757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1"/>
          <p:cNvSpPr txBox="1">
            <a:spLocks noGrp="1"/>
          </p:cNvSpPr>
          <p:nvPr>
            <p:ph type="subTitle" idx="4"/>
          </p:nvPr>
        </p:nvSpPr>
        <p:spPr>
          <a:xfrm>
            <a:off x="1751064" y="2080194"/>
            <a:ext cx="207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21"/>
          <p:cNvSpPr txBox="1">
            <a:spLocks noGrp="1"/>
          </p:cNvSpPr>
          <p:nvPr>
            <p:ph type="subTitle" idx="5"/>
          </p:nvPr>
        </p:nvSpPr>
        <p:spPr>
          <a:xfrm>
            <a:off x="5318136" y="1631130"/>
            <a:ext cx="2075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1"/>
          <p:cNvSpPr txBox="1">
            <a:spLocks noGrp="1"/>
          </p:cNvSpPr>
          <p:nvPr>
            <p:ph type="subTitle" idx="6"/>
          </p:nvPr>
        </p:nvSpPr>
        <p:spPr>
          <a:xfrm>
            <a:off x="5318136" y="2080194"/>
            <a:ext cx="2075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21"/>
          <p:cNvSpPr txBox="1">
            <a:spLocks noGrp="1"/>
          </p:cNvSpPr>
          <p:nvPr>
            <p:ph type="subTitle" idx="7"/>
          </p:nvPr>
        </p:nvSpPr>
        <p:spPr>
          <a:xfrm>
            <a:off x="5318136" y="3197747"/>
            <a:ext cx="2075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1"/>
          <p:cNvSpPr txBox="1">
            <a:spLocks noGrp="1"/>
          </p:cNvSpPr>
          <p:nvPr>
            <p:ph type="subTitle" idx="8"/>
          </p:nvPr>
        </p:nvSpPr>
        <p:spPr>
          <a:xfrm>
            <a:off x="5318136" y="3652950"/>
            <a:ext cx="20751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21"/>
          <p:cNvSpPr/>
          <p:nvPr/>
        </p:nvSpPr>
        <p:spPr>
          <a:xfrm rot="2043753">
            <a:off x="4188351" y="-1422602"/>
            <a:ext cx="5418879" cy="3139999"/>
          </a:xfrm>
          <a:custGeom>
            <a:avLst/>
            <a:gdLst/>
            <a:ahLst/>
            <a:cxnLst/>
            <a:rect l="l" t="t" r="r" b="b"/>
            <a:pathLst>
              <a:path w="155846" h="123228" extrusionOk="0">
                <a:moveTo>
                  <a:pt x="143537" y="1"/>
                </a:moveTo>
                <a:lnTo>
                  <a:pt x="1" y="114182"/>
                </a:lnTo>
                <a:cubicBezTo>
                  <a:pt x="5901" y="119314"/>
                  <a:pt x="13518" y="123227"/>
                  <a:pt x="21197" y="123227"/>
                </a:cubicBezTo>
                <a:cubicBezTo>
                  <a:pt x="22851" y="123227"/>
                  <a:pt x="24509" y="123045"/>
                  <a:pt x="26153" y="122655"/>
                </a:cubicBezTo>
                <a:cubicBezTo>
                  <a:pt x="37494" y="119920"/>
                  <a:pt x="44333" y="108678"/>
                  <a:pt x="49803" y="98371"/>
                </a:cubicBezTo>
                <a:cubicBezTo>
                  <a:pt x="55240" y="88064"/>
                  <a:pt x="61745" y="76722"/>
                  <a:pt x="72986" y="73553"/>
                </a:cubicBezTo>
                <a:cubicBezTo>
                  <a:pt x="75163" y="72935"/>
                  <a:pt x="77361" y="72673"/>
                  <a:pt x="79569" y="72673"/>
                </a:cubicBezTo>
                <a:cubicBezTo>
                  <a:pt x="87002" y="72673"/>
                  <a:pt x="94547" y="75642"/>
                  <a:pt x="101774" y="77956"/>
                </a:cubicBezTo>
                <a:cubicBezTo>
                  <a:pt x="106502" y="79449"/>
                  <a:pt x="111703" y="80629"/>
                  <a:pt x="116672" y="80629"/>
                </a:cubicBezTo>
                <a:cubicBezTo>
                  <a:pt x="121588" y="80629"/>
                  <a:pt x="126278" y="79474"/>
                  <a:pt x="130060" y="76322"/>
                </a:cubicBezTo>
                <a:cubicBezTo>
                  <a:pt x="135765" y="71552"/>
                  <a:pt x="137566" y="63646"/>
                  <a:pt x="138133" y="56208"/>
                </a:cubicBezTo>
                <a:cubicBezTo>
                  <a:pt x="139234" y="41864"/>
                  <a:pt x="141435" y="33491"/>
                  <a:pt x="149408" y="21483"/>
                </a:cubicBezTo>
                <a:cubicBezTo>
                  <a:pt x="155846" y="11776"/>
                  <a:pt x="155178" y="5171"/>
                  <a:pt x="1435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"/>
          <p:cNvSpPr/>
          <p:nvPr/>
        </p:nvSpPr>
        <p:spPr>
          <a:xfrm rot="-5400000">
            <a:off x="6927079" y="-1182909"/>
            <a:ext cx="2714313" cy="2971927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21"/>
          <p:cNvGrpSpPr/>
          <p:nvPr/>
        </p:nvGrpSpPr>
        <p:grpSpPr>
          <a:xfrm rot="-2245319">
            <a:off x="6489728" y="-193422"/>
            <a:ext cx="1367786" cy="809567"/>
            <a:chOff x="3293925" y="2011925"/>
            <a:chExt cx="541025" cy="484350"/>
          </a:xfrm>
        </p:grpSpPr>
        <p:sp>
          <p:nvSpPr>
            <p:cNvPr id="227" name="Google Shape;227;p21"/>
            <p:cNvSpPr/>
            <p:nvPr/>
          </p:nvSpPr>
          <p:spPr>
            <a:xfrm>
              <a:off x="3743650" y="2103225"/>
              <a:ext cx="91300" cy="64275"/>
            </a:xfrm>
            <a:custGeom>
              <a:avLst/>
              <a:gdLst/>
              <a:ahLst/>
              <a:cxnLst/>
              <a:rect l="l" t="t" r="r" b="b"/>
              <a:pathLst>
                <a:path w="3652" h="2571" extrusionOk="0">
                  <a:moveTo>
                    <a:pt x="3240" y="1"/>
                  </a:moveTo>
                  <a:cubicBezTo>
                    <a:pt x="3188" y="1"/>
                    <a:pt x="3135" y="17"/>
                    <a:pt x="3083" y="54"/>
                  </a:cubicBezTo>
                  <a:cubicBezTo>
                    <a:pt x="2154" y="768"/>
                    <a:pt x="1154" y="1351"/>
                    <a:pt x="225" y="2066"/>
                  </a:cubicBezTo>
                  <a:cubicBezTo>
                    <a:pt x="0" y="2242"/>
                    <a:pt x="185" y="2570"/>
                    <a:pt x="416" y="2570"/>
                  </a:cubicBezTo>
                  <a:cubicBezTo>
                    <a:pt x="467" y="2570"/>
                    <a:pt x="519" y="2555"/>
                    <a:pt x="570" y="2518"/>
                  </a:cubicBezTo>
                  <a:cubicBezTo>
                    <a:pt x="1499" y="1804"/>
                    <a:pt x="2511" y="1221"/>
                    <a:pt x="3428" y="506"/>
                  </a:cubicBezTo>
                  <a:cubicBezTo>
                    <a:pt x="3652" y="321"/>
                    <a:pt x="3470" y="1"/>
                    <a:pt x="3240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3699525" y="2028700"/>
              <a:ext cx="124975" cy="102900"/>
            </a:xfrm>
            <a:custGeom>
              <a:avLst/>
              <a:gdLst/>
              <a:ahLst/>
              <a:cxnLst/>
              <a:rect l="l" t="t" r="r" b="b"/>
              <a:pathLst>
                <a:path w="4999" h="4116" extrusionOk="0">
                  <a:moveTo>
                    <a:pt x="4592" y="1"/>
                  </a:moveTo>
                  <a:cubicBezTo>
                    <a:pt x="4539" y="1"/>
                    <a:pt x="4484" y="18"/>
                    <a:pt x="4431" y="58"/>
                  </a:cubicBezTo>
                  <a:cubicBezTo>
                    <a:pt x="3002" y="1225"/>
                    <a:pt x="1657" y="2475"/>
                    <a:pt x="228" y="3618"/>
                  </a:cubicBezTo>
                  <a:cubicBezTo>
                    <a:pt x="0" y="3799"/>
                    <a:pt x="174" y="4115"/>
                    <a:pt x="392" y="4115"/>
                  </a:cubicBezTo>
                  <a:cubicBezTo>
                    <a:pt x="448" y="4115"/>
                    <a:pt x="506" y="4095"/>
                    <a:pt x="561" y="4047"/>
                  </a:cubicBezTo>
                  <a:cubicBezTo>
                    <a:pt x="1990" y="2904"/>
                    <a:pt x="3347" y="1654"/>
                    <a:pt x="4776" y="511"/>
                  </a:cubicBezTo>
                  <a:cubicBezTo>
                    <a:pt x="4999" y="327"/>
                    <a:pt x="4820" y="1"/>
                    <a:pt x="4592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3613625" y="2163150"/>
              <a:ext cx="70700" cy="82525"/>
            </a:xfrm>
            <a:custGeom>
              <a:avLst/>
              <a:gdLst/>
              <a:ahLst/>
              <a:cxnLst/>
              <a:rect l="l" t="t" r="r" b="b"/>
              <a:pathLst>
                <a:path w="2828" h="3301" extrusionOk="0">
                  <a:moveTo>
                    <a:pt x="2424" y="0"/>
                  </a:moveTo>
                  <a:cubicBezTo>
                    <a:pt x="2350" y="0"/>
                    <a:pt x="2274" y="29"/>
                    <a:pt x="2211" y="97"/>
                  </a:cubicBezTo>
                  <a:cubicBezTo>
                    <a:pt x="1461" y="967"/>
                    <a:pt x="937" y="2002"/>
                    <a:pt x="175" y="2872"/>
                  </a:cubicBezTo>
                  <a:cubicBezTo>
                    <a:pt x="1" y="3064"/>
                    <a:pt x="198" y="3301"/>
                    <a:pt x="399" y="3301"/>
                  </a:cubicBezTo>
                  <a:cubicBezTo>
                    <a:pt x="473" y="3301"/>
                    <a:pt x="547" y="3269"/>
                    <a:pt x="604" y="3193"/>
                  </a:cubicBezTo>
                  <a:cubicBezTo>
                    <a:pt x="1366" y="2336"/>
                    <a:pt x="1890" y="1288"/>
                    <a:pt x="2652" y="431"/>
                  </a:cubicBezTo>
                  <a:cubicBezTo>
                    <a:pt x="2828" y="229"/>
                    <a:pt x="2634" y="0"/>
                    <a:pt x="2424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3656525" y="2239625"/>
              <a:ext cx="56700" cy="55200"/>
            </a:xfrm>
            <a:custGeom>
              <a:avLst/>
              <a:gdLst/>
              <a:ahLst/>
              <a:cxnLst/>
              <a:rect l="l" t="t" r="r" b="b"/>
              <a:pathLst>
                <a:path w="2268" h="2208" extrusionOk="0">
                  <a:moveTo>
                    <a:pt x="1886" y="1"/>
                  </a:moveTo>
                  <a:cubicBezTo>
                    <a:pt x="1812" y="1"/>
                    <a:pt x="1735" y="33"/>
                    <a:pt x="1674" y="110"/>
                  </a:cubicBezTo>
                  <a:cubicBezTo>
                    <a:pt x="1234" y="670"/>
                    <a:pt x="781" y="1241"/>
                    <a:pt x="222" y="1706"/>
                  </a:cubicBezTo>
                  <a:cubicBezTo>
                    <a:pt x="0" y="1879"/>
                    <a:pt x="176" y="2208"/>
                    <a:pt x="390" y="2208"/>
                  </a:cubicBezTo>
                  <a:cubicBezTo>
                    <a:pt x="440" y="2208"/>
                    <a:pt x="493" y="2190"/>
                    <a:pt x="543" y="2146"/>
                  </a:cubicBezTo>
                  <a:cubicBezTo>
                    <a:pt x="1150" y="1658"/>
                    <a:pt x="1627" y="1051"/>
                    <a:pt x="2103" y="432"/>
                  </a:cubicBezTo>
                  <a:cubicBezTo>
                    <a:pt x="2268" y="232"/>
                    <a:pt x="2085" y="1"/>
                    <a:pt x="1886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3594500" y="2349475"/>
              <a:ext cx="53525" cy="52475"/>
            </a:xfrm>
            <a:custGeom>
              <a:avLst/>
              <a:gdLst/>
              <a:ahLst/>
              <a:cxnLst/>
              <a:rect l="l" t="t" r="r" b="b"/>
              <a:pathLst>
                <a:path w="2141" h="2099" extrusionOk="0">
                  <a:moveTo>
                    <a:pt x="1747" y="0"/>
                  </a:moveTo>
                  <a:cubicBezTo>
                    <a:pt x="1694" y="0"/>
                    <a:pt x="1638" y="19"/>
                    <a:pt x="1583" y="62"/>
                  </a:cubicBezTo>
                  <a:cubicBezTo>
                    <a:pt x="1012" y="503"/>
                    <a:pt x="595" y="1086"/>
                    <a:pt x="167" y="1657"/>
                  </a:cubicBezTo>
                  <a:cubicBezTo>
                    <a:pt x="0" y="1859"/>
                    <a:pt x="200" y="2098"/>
                    <a:pt x="408" y="2098"/>
                  </a:cubicBezTo>
                  <a:cubicBezTo>
                    <a:pt x="483" y="2098"/>
                    <a:pt x="559" y="2067"/>
                    <a:pt x="619" y="1991"/>
                  </a:cubicBezTo>
                  <a:cubicBezTo>
                    <a:pt x="1012" y="1455"/>
                    <a:pt x="1405" y="919"/>
                    <a:pt x="1929" y="503"/>
                  </a:cubicBezTo>
                  <a:cubicBezTo>
                    <a:pt x="2140" y="329"/>
                    <a:pt x="1971" y="0"/>
                    <a:pt x="1747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3566850" y="2332625"/>
              <a:ext cx="49950" cy="62075"/>
            </a:xfrm>
            <a:custGeom>
              <a:avLst/>
              <a:gdLst/>
              <a:ahLst/>
              <a:cxnLst/>
              <a:rect l="l" t="t" r="r" b="b"/>
              <a:pathLst>
                <a:path w="1998" h="2483" extrusionOk="0">
                  <a:moveTo>
                    <a:pt x="1613" y="1"/>
                  </a:moveTo>
                  <a:cubicBezTo>
                    <a:pt x="1539" y="1"/>
                    <a:pt x="1464" y="32"/>
                    <a:pt x="1404" y="105"/>
                  </a:cubicBezTo>
                  <a:cubicBezTo>
                    <a:pt x="915" y="748"/>
                    <a:pt x="451" y="1391"/>
                    <a:pt x="94" y="2117"/>
                  </a:cubicBezTo>
                  <a:cubicBezTo>
                    <a:pt x="0" y="2320"/>
                    <a:pt x="183" y="2482"/>
                    <a:pt x="357" y="2482"/>
                  </a:cubicBezTo>
                  <a:cubicBezTo>
                    <a:pt x="448" y="2482"/>
                    <a:pt x="537" y="2438"/>
                    <a:pt x="582" y="2331"/>
                  </a:cubicBezTo>
                  <a:cubicBezTo>
                    <a:pt x="927" y="1641"/>
                    <a:pt x="1380" y="1034"/>
                    <a:pt x="1832" y="438"/>
                  </a:cubicBezTo>
                  <a:cubicBezTo>
                    <a:pt x="1998" y="229"/>
                    <a:pt x="1813" y="1"/>
                    <a:pt x="1613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3484300" y="2388000"/>
              <a:ext cx="28050" cy="108275"/>
            </a:xfrm>
            <a:custGeom>
              <a:avLst/>
              <a:gdLst/>
              <a:ahLst/>
              <a:cxnLst/>
              <a:rect l="l" t="t" r="r" b="b"/>
              <a:pathLst>
                <a:path w="1122" h="4331" extrusionOk="0">
                  <a:moveTo>
                    <a:pt x="623" y="1"/>
                  </a:moveTo>
                  <a:cubicBezTo>
                    <a:pt x="474" y="1"/>
                    <a:pt x="327" y="111"/>
                    <a:pt x="360" y="307"/>
                  </a:cubicBezTo>
                  <a:cubicBezTo>
                    <a:pt x="574" y="1557"/>
                    <a:pt x="181" y="2795"/>
                    <a:pt x="26" y="4022"/>
                  </a:cubicBezTo>
                  <a:cubicBezTo>
                    <a:pt x="0" y="4217"/>
                    <a:pt x="149" y="4331"/>
                    <a:pt x="297" y="4331"/>
                  </a:cubicBezTo>
                  <a:cubicBezTo>
                    <a:pt x="419" y="4331"/>
                    <a:pt x="541" y="4254"/>
                    <a:pt x="562" y="4081"/>
                  </a:cubicBezTo>
                  <a:cubicBezTo>
                    <a:pt x="741" y="2807"/>
                    <a:pt x="1122" y="1521"/>
                    <a:pt x="896" y="236"/>
                  </a:cubicBezTo>
                  <a:cubicBezTo>
                    <a:pt x="869" y="75"/>
                    <a:pt x="745" y="1"/>
                    <a:pt x="623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3419975" y="2303650"/>
              <a:ext cx="47250" cy="66000"/>
            </a:xfrm>
            <a:custGeom>
              <a:avLst/>
              <a:gdLst/>
              <a:ahLst/>
              <a:cxnLst/>
              <a:rect l="l" t="t" r="r" b="b"/>
              <a:pathLst>
                <a:path w="1890" h="2640" extrusionOk="0">
                  <a:moveTo>
                    <a:pt x="1535" y="1"/>
                  </a:moveTo>
                  <a:cubicBezTo>
                    <a:pt x="1438" y="1"/>
                    <a:pt x="1340" y="50"/>
                    <a:pt x="1290" y="169"/>
                  </a:cubicBezTo>
                  <a:cubicBezTo>
                    <a:pt x="956" y="871"/>
                    <a:pt x="611" y="1562"/>
                    <a:pt x="159" y="2193"/>
                  </a:cubicBezTo>
                  <a:cubicBezTo>
                    <a:pt x="1" y="2403"/>
                    <a:pt x="192" y="2640"/>
                    <a:pt x="389" y="2640"/>
                  </a:cubicBezTo>
                  <a:cubicBezTo>
                    <a:pt x="460" y="2640"/>
                    <a:pt x="531" y="2610"/>
                    <a:pt x="587" y="2538"/>
                  </a:cubicBezTo>
                  <a:cubicBezTo>
                    <a:pt x="1075" y="1859"/>
                    <a:pt x="1433" y="1121"/>
                    <a:pt x="1790" y="371"/>
                  </a:cubicBezTo>
                  <a:cubicBezTo>
                    <a:pt x="1890" y="164"/>
                    <a:pt x="1712" y="1"/>
                    <a:pt x="1535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3516525" y="2211800"/>
              <a:ext cx="60275" cy="65000"/>
            </a:xfrm>
            <a:custGeom>
              <a:avLst/>
              <a:gdLst/>
              <a:ahLst/>
              <a:cxnLst/>
              <a:rect l="l" t="t" r="r" b="b"/>
              <a:pathLst>
                <a:path w="2411" h="2600" extrusionOk="0">
                  <a:moveTo>
                    <a:pt x="2050" y="0"/>
                  </a:moveTo>
                  <a:cubicBezTo>
                    <a:pt x="2013" y="0"/>
                    <a:pt x="1971" y="10"/>
                    <a:pt x="1928" y="33"/>
                  </a:cubicBezTo>
                  <a:cubicBezTo>
                    <a:pt x="1071" y="461"/>
                    <a:pt x="595" y="1342"/>
                    <a:pt x="130" y="2140"/>
                  </a:cubicBezTo>
                  <a:cubicBezTo>
                    <a:pt x="0" y="2357"/>
                    <a:pt x="205" y="2599"/>
                    <a:pt x="395" y="2599"/>
                  </a:cubicBezTo>
                  <a:cubicBezTo>
                    <a:pt x="466" y="2599"/>
                    <a:pt x="534" y="2566"/>
                    <a:pt x="583" y="2485"/>
                  </a:cubicBezTo>
                  <a:cubicBezTo>
                    <a:pt x="976" y="1783"/>
                    <a:pt x="1392" y="926"/>
                    <a:pt x="2143" y="557"/>
                  </a:cubicBezTo>
                  <a:cubicBezTo>
                    <a:pt x="2411" y="412"/>
                    <a:pt x="2295" y="0"/>
                    <a:pt x="2050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3339150" y="2416575"/>
              <a:ext cx="35225" cy="58050"/>
            </a:xfrm>
            <a:custGeom>
              <a:avLst/>
              <a:gdLst/>
              <a:ahLst/>
              <a:cxnLst/>
              <a:rect l="l" t="t" r="r" b="b"/>
              <a:pathLst>
                <a:path w="1409" h="2322" extrusionOk="0">
                  <a:moveTo>
                    <a:pt x="1061" y="0"/>
                  </a:moveTo>
                  <a:cubicBezTo>
                    <a:pt x="967" y="0"/>
                    <a:pt x="875" y="52"/>
                    <a:pt x="832" y="176"/>
                  </a:cubicBezTo>
                  <a:cubicBezTo>
                    <a:pt x="629" y="759"/>
                    <a:pt x="451" y="1355"/>
                    <a:pt x="129" y="1867"/>
                  </a:cubicBezTo>
                  <a:cubicBezTo>
                    <a:pt x="0" y="2082"/>
                    <a:pt x="188" y="2322"/>
                    <a:pt x="370" y="2322"/>
                  </a:cubicBezTo>
                  <a:cubicBezTo>
                    <a:pt x="439" y="2322"/>
                    <a:pt x="508" y="2286"/>
                    <a:pt x="558" y="2200"/>
                  </a:cubicBezTo>
                  <a:cubicBezTo>
                    <a:pt x="915" y="1629"/>
                    <a:pt x="1129" y="1009"/>
                    <a:pt x="1332" y="378"/>
                  </a:cubicBezTo>
                  <a:cubicBezTo>
                    <a:pt x="1408" y="165"/>
                    <a:pt x="1230" y="0"/>
                    <a:pt x="1061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3293925" y="2363575"/>
              <a:ext cx="53150" cy="65100"/>
            </a:xfrm>
            <a:custGeom>
              <a:avLst/>
              <a:gdLst/>
              <a:ahLst/>
              <a:cxnLst/>
              <a:rect l="l" t="t" r="r" b="b"/>
              <a:pathLst>
                <a:path w="2126" h="2604" extrusionOk="0">
                  <a:moveTo>
                    <a:pt x="1725" y="0"/>
                  </a:moveTo>
                  <a:cubicBezTo>
                    <a:pt x="1674" y="0"/>
                    <a:pt x="1621" y="17"/>
                    <a:pt x="1569" y="58"/>
                  </a:cubicBezTo>
                  <a:cubicBezTo>
                    <a:pt x="831" y="641"/>
                    <a:pt x="176" y="1355"/>
                    <a:pt x="33" y="2308"/>
                  </a:cubicBezTo>
                  <a:cubicBezTo>
                    <a:pt x="1" y="2497"/>
                    <a:pt x="149" y="2603"/>
                    <a:pt x="301" y="2603"/>
                  </a:cubicBezTo>
                  <a:cubicBezTo>
                    <a:pt x="426" y="2603"/>
                    <a:pt x="554" y="2530"/>
                    <a:pt x="581" y="2367"/>
                  </a:cubicBezTo>
                  <a:cubicBezTo>
                    <a:pt x="712" y="1558"/>
                    <a:pt x="1307" y="963"/>
                    <a:pt x="1903" y="486"/>
                  </a:cubicBezTo>
                  <a:cubicBezTo>
                    <a:pt x="2125" y="322"/>
                    <a:pt x="1947" y="0"/>
                    <a:pt x="1725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3368175" y="2276025"/>
              <a:ext cx="37450" cy="40725"/>
            </a:xfrm>
            <a:custGeom>
              <a:avLst/>
              <a:gdLst/>
              <a:ahLst/>
              <a:cxnLst/>
              <a:rect l="l" t="t" r="r" b="b"/>
              <a:pathLst>
                <a:path w="1498" h="1629" extrusionOk="0">
                  <a:moveTo>
                    <a:pt x="1140" y="1"/>
                  </a:moveTo>
                  <a:cubicBezTo>
                    <a:pt x="1042" y="1"/>
                    <a:pt x="943" y="46"/>
                    <a:pt x="885" y="154"/>
                  </a:cubicBezTo>
                  <a:cubicBezTo>
                    <a:pt x="707" y="524"/>
                    <a:pt x="385" y="845"/>
                    <a:pt x="147" y="1178"/>
                  </a:cubicBezTo>
                  <a:cubicBezTo>
                    <a:pt x="0" y="1394"/>
                    <a:pt x="191" y="1628"/>
                    <a:pt x="379" y="1628"/>
                  </a:cubicBezTo>
                  <a:cubicBezTo>
                    <a:pt x="451" y="1628"/>
                    <a:pt x="523" y="1594"/>
                    <a:pt x="576" y="1512"/>
                  </a:cubicBezTo>
                  <a:cubicBezTo>
                    <a:pt x="838" y="1119"/>
                    <a:pt x="1183" y="797"/>
                    <a:pt x="1397" y="369"/>
                  </a:cubicBezTo>
                  <a:cubicBezTo>
                    <a:pt x="1498" y="160"/>
                    <a:pt x="1321" y="1"/>
                    <a:pt x="1140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3490800" y="2168725"/>
              <a:ext cx="58950" cy="51525"/>
            </a:xfrm>
            <a:custGeom>
              <a:avLst/>
              <a:gdLst/>
              <a:ahLst/>
              <a:cxnLst/>
              <a:rect l="l" t="t" r="r" b="b"/>
              <a:pathLst>
                <a:path w="2358" h="2061" extrusionOk="0">
                  <a:moveTo>
                    <a:pt x="1988" y="0"/>
                  </a:moveTo>
                  <a:cubicBezTo>
                    <a:pt x="1952" y="0"/>
                    <a:pt x="1914" y="9"/>
                    <a:pt x="1874" y="29"/>
                  </a:cubicBezTo>
                  <a:cubicBezTo>
                    <a:pt x="1159" y="375"/>
                    <a:pt x="600" y="970"/>
                    <a:pt x="147" y="1625"/>
                  </a:cubicBezTo>
                  <a:cubicBezTo>
                    <a:pt x="0" y="1824"/>
                    <a:pt x="193" y="2061"/>
                    <a:pt x="382" y="2061"/>
                  </a:cubicBezTo>
                  <a:cubicBezTo>
                    <a:pt x="453" y="2061"/>
                    <a:pt x="524" y="2027"/>
                    <a:pt x="576" y="1946"/>
                  </a:cubicBezTo>
                  <a:cubicBezTo>
                    <a:pt x="969" y="1387"/>
                    <a:pt x="1457" y="851"/>
                    <a:pt x="2088" y="529"/>
                  </a:cubicBezTo>
                  <a:cubicBezTo>
                    <a:pt x="2358" y="405"/>
                    <a:pt x="2230" y="0"/>
                    <a:pt x="1988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3547975" y="2116525"/>
              <a:ext cx="83350" cy="62250"/>
            </a:xfrm>
            <a:custGeom>
              <a:avLst/>
              <a:gdLst/>
              <a:ahLst/>
              <a:cxnLst/>
              <a:rect l="l" t="t" r="r" b="b"/>
              <a:pathLst>
                <a:path w="3334" h="2490" extrusionOk="0">
                  <a:moveTo>
                    <a:pt x="2933" y="0"/>
                  </a:moveTo>
                  <a:cubicBezTo>
                    <a:pt x="2882" y="0"/>
                    <a:pt x="2829" y="17"/>
                    <a:pt x="2778" y="57"/>
                  </a:cubicBezTo>
                  <a:lnTo>
                    <a:pt x="1051" y="1415"/>
                  </a:lnTo>
                  <a:cubicBezTo>
                    <a:pt x="218" y="2072"/>
                    <a:pt x="0" y="2490"/>
                    <a:pt x="252" y="2490"/>
                  </a:cubicBezTo>
                  <a:cubicBezTo>
                    <a:pt x="425" y="2490"/>
                    <a:pt x="818" y="2294"/>
                    <a:pt x="1385" y="1843"/>
                  </a:cubicBezTo>
                  <a:lnTo>
                    <a:pt x="3111" y="498"/>
                  </a:lnTo>
                  <a:cubicBezTo>
                    <a:pt x="3334" y="324"/>
                    <a:pt x="3155" y="0"/>
                    <a:pt x="2933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3668150" y="2011925"/>
              <a:ext cx="73650" cy="56575"/>
            </a:xfrm>
            <a:custGeom>
              <a:avLst/>
              <a:gdLst/>
              <a:ahLst/>
              <a:cxnLst/>
              <a:rect l="l" t="t" r="r" b="b"/>
              <a:pathLst>
                <a:path w="2946" h="2263" extrusionOk="0">
                  <a:moveTo>
                    <a:pt x="2551" y="1"/>
                  </a:moveTo>
                  <a:cubicBezTo>
                    <a:pt x="2498" y="1"/>
                    <a:pt x="2442" y="19"/>
                    <a:pt x="2388" y="62"/>
                  </a:cubicBezTo>
                  <a:lnTo>
                    <a:pt x="233" y="1765"/>
                  </a:lnTo>
                  <a:cubicBezTo>
                    <a:pt x="1" y="1939"/>
                    <a:pt x="185" y="2263"/>
                    <a:pt x="410" y="2263"/>
                  </a:cubicBezTo>
                  <a:cubicBezTo>
                    <a:pt x="461" y="2263"/>
                    <a:pt x="515" y="2246"/>
                    <a:pt x="566" y="2206"/>
                  </a:cubicBezTo>
                  <a:lnTo>
                    <a:pt x="2733" y="515"/>
                  </a:lnTo>
                  <a:cubicBezTo>
                    <a:pt x="2945" y="332"/>
                    <a:pt x="2775" y="1"/>
                    <a:pt x="2551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1"/>
          <p:cNvGrpSpPr/>
          <p:nvPr/>
        </p:nvGrpSpPr>
        <p:grpSpPr>
          <a:xfrm rot="1716161">
            <a:off x="-375500" y="4203737"/>
            <a:ext cx="1367782" cy="809571"/>
            <a:chOff x="3293925" y="2011925"/>
            <a:chExt cx="541025" cy="484350"/>
          </a:xfrm>
        </p:grpSpPr>
        <p:sp>
          <p:nvSpPr>
            <p:cNvPr id="243" name="Google Shape;243;p21"/>
            <p:cNvSpPr/>
            <p:nvPr/>
          </p:nvSpPr>
          <p:spPr>
            <a:xfrm>
              <a:off x="3743650" y="2103225"/>
              <a:ext cx="91300" cy="64275"/>
            </a:xfrm>
            <a:custGeom>
              <a:avLst/>
              <a:gdLst/>
              <a:ahLst/>
              <a:cxnLst/>
              <a:rect l="l" t="t" r="r" b="b"/>
              <a:pathLst>
                <a:path w="3652" h="2571" extrusionOk="0">
                  <a:moveTo>
                    <a:pt x="3240" y="1"/>
                  </a:moveTo>
                  <a:cubicBezTo>
                    <a:pt x="3188" y="1"/>
                    <a:pt x="3135" y="17"/>
                    <a:pt x="3083" y="54"/>
                  </a:cubicBezTo>
                  <a:cubicBezTo>
                    <a:pt x="2154" y="768"/>
                    <a:pt x="1154" y="1351"/>
                    <a:pt x="225" y="2066"/>
                  </a:cubicBezTo>
                  <a:cubicBezTo>
                    <a:pt x="0" y="2242"/>
                    <a:pt x="185" y="2570"/>
                    <a:pt x="416" y="2570"/>
                  </a:cubicBezTo>
                  <a:cubicBezTo>
                    <a:pt x="467" y="2570"/>
                    <a:pt x="519" y="2555"/>
                    <a:pt x="570" y="2518"/>
                  </a:cubicBezTo>
                  <a:cubicBezTo>
                    <a:pt x="1499" y="1804"/>
                    <a:pt x="2511" y="1221"/>
                    <a:pt x="3428" y="506"/>
                  </a:cubicBezTo>
                  <a:cubicBezTo>
                    <a:pt x="3652" y="321"/>
                    <a:pt x="3470" y="1"/>
                    <a:pt x="3240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3699525" y="2028700"/>
              <a:ext cx="124975" cy="102900"/>
            </a:xfrm>
            <a:custGeom>
              <a:avLst/>
              <a:gdLst/>
              <a:ahLst/>
              <a:cxnLst/>
              <a:rect l="l" t="t" r="r" b="b"/>
              <a:pathLst>
                <a:path w="4999" h="4116" extrusionOk="0">
                  <a:moveTo>
                    <a:pt x="4592" y="1"/>
                  </a:moveTo>
                  <a:cubicBezTo>
                    <a:pt x="4539" y="1"/>
                    <a:pt x="4484" y="18"/>
                    <a:pt x="4431" y="58"/>
                  </a:cubicBezTo>
                  <a:cubicBezTo>
                    <a:pt x="3002" y="1225"/>
                    <a:pt x="1657" y="2475"/>
                    <a:pt x="228" y="3618"/>
                  </a:cubicBezTo>
                  <a:cubicBezTo>
                    <a:pt x="0" y="3799"/>
                    <a:pt x="174" y="4115"/>
                    <a:pt x="392" y="4115"/>
                  </a:cubicBezTo>
                  <a:cubicBezTo>
                    <a:pt x="448" y="4115"/>
                    <a:pt x="506" y="4095"/>
                    <a:pt x="561" y="4047"/>
                  </a:cubicBezTo>
                  <a:cubicBezTo>
                    <a:pt x="1990" y="2904"/>
                    <a:pt x="3347" y="1654"/>
                    <a:pt x="4776" y="511"/>
                  </a:cubicBezTo>
                  <a:cubicBezTo>
                    <a:pt x="4999" y="327"/>
                    <a:pt x="4820" y="1"/>
                    <a:pt x="4592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3613625" y="2163150"/>
              <a:ext cx="70700" cy="82525"/>
            </a:xfrm>
            <a:custGeom>
              <a:avLst/>
              <a:gdLst/>
              <a:ahLst/>
              <a:cxnLst/>
              <a:rect l="l" t="t" r="r" b="b"/>
              <a:pathLst>
                <a:path w="2828" h="3301" extrusionOk="0">
                  <a:moveTo>
                    <a:pt x="2424" y="0"/>
                  </a:moveTo>
                  <a:cubicBezTo>
                    <a:pt x="2350" y="0"/>
                    <a:pt x="2274" y="29"/>
                    <a:pt x="2211" y="97"/>
                  </a:cubicBezTo>
                  <a:cubicBezTo>
                    <a:pt x="1461" y="967"/>
                    <a:pt x="937" y="2002"/>
                    <a:pt x="175" y="2872"/>
                  </a:cubicBezTo>
                  <a:cubicBezTo>
                    <a:pt x="1" y="3064"/>
                    <a:pt x="198" y="3301"/>
                    <a:pt x="399" y="3301"/>
                  </a:cubicBezTo>
                  <a:cubicBezTo>
                    <a:pt x="473" y="3301"/>
                    <a:pt x="547" y="3269"/>
                    <a:pt x="604" y="3193"/>
                  </a:cubicBezTo>
                  <a:cubicBezTo>
                    <a:pt x="1366" y="2336"/>
                    <a:pt x="1890" y="1288"/>
                    <a:pt x="2652" y="431"/>
                  </a:cubicBezTo>
                  <a:cubicBezTo>
                    <a:pt x="2828" y="229"/>
                    <a:pt x="2634" y="0"/>
                    <a:pt x="2424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3656525" y="2239625"/>
              <a:ext cx="56700" cy="55200"/>
            </a:xfrm>
            <a:custGeom>
              <a:avLst/>
              <a:gdLst/>
              <a:ahLst/>
              <a:cxnLst/>
              <a:rect l="l" t="t" r="r" b="b"/>
              <a:pathLst>
                <a:path w="2268" h="2208" extrusionOk="0">
                  <a:moveTo>
                    <a:pt x="1886" y="1"/>
                  </a:moveTo>
                  <a:cubicBezTo>
                    <a:pt x="1812" y="1"/>
                    <a:pt x="1735" y="33"/>
                    <a:pt x="1674" y="110"/>
                  </a:cubicBezTo>
                  <a:cubicBezTo>
                    <a:pt x="1234" y="670"/>
                    <a:pt x="781" y="1241"/>
                    <a:pt x="222" y="1706"/>
                  </a:cubicBezTo>
                  <a:cubicBezTo>
                    <a:pt x="0" y="1879"/>
                    <a:pt x="176" y="2208"/>
                    <a:pt x="390" y="2208"/>
                  </a:cubicBezTo>
                  <a:cubicBezTo>
                    <a:pt x="440" y="2208"/>
                    <a:pt x="493" y="2190"/>
                    <a:pt x="543" y="2146"/>
                  </a:cubicBezTo>
                  <a:cubicBezTo>
                    <a:pt x="1150" y="1658"/>
                    <a:pt x="1627" y="1051"/>
                    <a:pt x="2103" y="432"/>
                  </a:cubicBezTo>
                  <a:cubicBezTo>
                    <a:pt x="2268" y="232"/>
                    <a:pt x="2085" y="1"/>
                    <a:pt x="1886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3594500" y="2349475"/>
              <a:ext cx="53525" cy="52475"/>
            </a:xfrm>
            <a:custGeom>
              <a:avLst/>
              <a:gdLst/>
              <a:ahLst/>
              <a:cxnLst/>
              <a:rect l="l" t="t" r="r" b="b"/>
              <a:pathLst>
                <a:path w="2141" h="2099" extrusionOk="0">
                  <a:moveTo>
                    <a:pt x="1747" y="0"/>
                  </a:moveTo>
                  <a:cubicBezTo>
                    <a:pt x="1694" y="0"/>
                    <a:pt x="1638" y="19"/>
                    <a:pt x="1583" y="62"/>
                  </a:cubicBezTo>
                  <a:cubicBezTo>
                    <a:pt x="1012" y="503"/>
                    <a:pt x="595" y="1086"/>
                    <a:pt x="167" y="1657"/>
                  </a:cubicBezTo>
                  <a:cubicBezTo>
                    <a:pt x="0" y="1859"/>
                    <a:pt x="200" y="2098"/>
                    <a:pt x="408" y="2098"/>
                  </a:cubicBezTo>
                  <a:cubicBezTo>
                    <a:pt x="483" y="2098"/>
                    <a:pt x="559" y="2067"/>
                    <a:pt x="619" y="1991"/>
                  </a:cubicBezTo>
                  <a:cubicBezTo>
                    <a:pt x="1012" y="1455"/>
                    <a:pt x="1405" y="919"/>
                    <a:pt x="1929" y="503"/>
                  </a:cubicBezTo>
                  <a:cubicBezTo>
                    <a:pt x="2140" y="329"/>
                    <a:pt x="1971" y="0"/>
                    <a:pt x="1747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3566850" y="2332625"/>
              <a:ext cx="49950" cy="62075"/>
            </a:xfrm>
            <a:custGeom>
              <a:avLst/>
              <a:gdLst/>
              <a:ahLst/>
              <a:cxnLst/>
              <a:rect l="l" t="t" r="r" b="b"/>
              <a:pathLst>
                <a:path w="1998" h="2483" extrusionOk="0">
                  <a:moveTo>
                    <a:pt x="1613" y="1"/>
                  </a:moveTo>
                  <a:cubicBezTo>
                    <a:pt x="1539" y="1"/>
                    <a:pt x="1464" y="32"/>
                    <a:pt x="1404" y="105"/>
                  </a:cubicBezTo>
                  <a:cubicBezTo>
                    <a:pt x="915" y="748"/>
                    <a:pt x="451" y="1391"/>
                    <a:pt x="94" y="2117"/>
                  </a:cubicBezTo>
                  <a:cubicBezTo>
                    <a:pt x="0" y="2320"/>
                    <a:pt x="183" y="2482"/>
                    <a:pt x="357" y="2482"/>
                  </a:cubicBezTo>
                  <a:cubicBezTo>
                    <a:pt x="448" y="2482"/>
                    <a:pt x="537" y="2438"/>
                    <a:pt x="582" y="2331"/>
                  </a:cubicBezTo>
                  <a:cubicBezTo>
                    <a:pt x="927" y="1641"/>
                    <a:pt x="1380" y="1034"/>
                    <a:pt x="1832" y="438"/>
                  </a:cubicBezTo>
                  <a:cubicBezTo>
                    <a:pt x="1998" y="229"/>
                    <a:pt x="1813" y="1"/>
                    <a:pt x="1613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484300" y="2388000"/>
              <a:ext cx="28050" cy="108275"/>
            </a:xfrm>
            <a:custGeom>
              <a:avLst/>
              <a:gdLst/>
              <a:ahLst/>
              <a:cxnLst/>
              <a:rect l="l" t="t" r="r" b="b"/>
              <a:pathLst>
                <a:path w="1122" h="4331" extrusionOk="0">
                  <a:moveTo>
                    <a:pt x="623" y="1"/>
                  </a:moveTo>
                  <a:cubicBezTo>
                    <a:pt x="474" y="1"/>
                    <a:pt x="327" y="111"/>
                    <a:pt x="360" y="307"/>
                  </a:cubicBezTo>
                  <a:cubicBezTo>
                    <a:pt x="574" y="1557"/>
                    <a:pt x="181" y="2795"/>
                    <a:pt x="26" y="4022"/>
                  </a:cubicBezTo>
                  <a:cubicBezTo>
                    <a:pt x="0" y="4217"/>
                    <a:pt x="149" y="4331"/>
                    <a:pt x="297" y="4331"/>
                  </a:cubicBezTo>
                  <a:cubicBezTo>
                    <a:pt x="419" y="4331"/>
                    <a:pt x="541" y="4254"/>
                    <a:pt x="562" y="4081"/>
                  </a:cubicBezTo>
                  <a:cubicBezTo>
                    <a:pt x="741" y="2807"/>
                    <a:pt x="1122" y="1521"/>
                    <a:pt x="896" y="236"/>
                  </a:cubicBezTo>
                  <a:cubicBezTo>
                    <a:pt x="869" y="75"/>
                    <a:pt x="745" y="1"/>
                    <a:pt x="623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3419975" y="2303650"/>
              <a:ext cx="47250" cy="66000"/>
            </a:xfrm>
            <a:custGeom>
              <a:avLst/>
              <a:gdLst/>
              <a:ahLst/>
              <a:cxnLst/>
              <a:rect l="l" t="t" r="r" b="b"/>
              <a:pathLst>
                <a:path w="1890" h="2640" extrusionOk="0">
                  <a:moveTo>
                    <a:pt x="1535" y="1"/>
                  </a:moveTo>
                  <a:cubicBezTo>
                    <a:pt x="1438" y="1"/>
                    <a:pt x="1340" y="50"/>
                    <a:pt x="1290" y="169"/>
                  </a:cubicBezTo>
                  <a:cubicBezTo>
                    <a:pt x="956" y="871"/>
                    <a:pt x="611" y="1562"/>
                    <a:pt x="159" y="2193"/>
                  </a:cubicBezTo>
                  <a:cubicBezTo>
                    <a:pt x="1" y="2403"/>
                    <a:pt x="192" y="2640"/>
                    <a:pt x="389" y="2640"/>
                  </a:cubicBezTo>
                  <a:cubicBezTo>
                    <a:pt x="460" y="2640"/>
                    <a:pt x="531" y="2610"/>
                    <a:pt x="587" y="2538"/>
                  </a:cubicBezTo>
                  <a:cubicBezTo>
                    <a:pt x="1075" y="1859"/>
                    <a:pt x="1433" y="1121"/>
                    <a:pt x="1790" y="371"/>
                  </a:cubicBezTo>
                  <a:cubicBezTo>
                    <a:pt x="1890" y="164"/>
                    <a:pt x="1712" y="1"/>
                    <a:pt x="1535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3516525" y="2211800"/>
              <a:ext cx="60275" cy="65000"/>
            </a:xfrm>
            <a:custGeom>
              <a:avLst/>
              <a:gdLst/>
              <a:ahLst/>
              <a:cxnLst/>
              <a:rect l="l" t="t" r="r" b="b"/>
              <a:pathLst>
                <a:path w="2411" h="2600" extrusionOk="0">
                  <a:moveTo>
                    <a:pt x="2050" y="0"/>
                  </a:moveTo>
                  <a:cubicBezTo>
                    <a:pt x="2013" y="0"/>
                    <a:pt x="1971" y="10"/>
                    <a:pt x="1928" y="33"/>
                  </a:cubicBezTo>
                  <a:cubicBezTo>
                    <a:pt x="1071" y="461"/>
                    <a:pt x="595" y="1342"/>
                    <a:pt x="130" y="2140"/>
                  </a:cubicBezTo>
                  <a:cubicBezTo>
                    <a:pt x="0" y="2357"/>
                    <a:pt x="205" y="2599"/>
                    <a:pt x="395" y="2599"/>
                  </a:cubicBezTo>
                  <a:cubicBezTo>
                    <a:pt x="466" y="2599"/>
                    <a:pt x="534" y="2566"/>
                    <a:pt x="583" y="2485"/>
                  </a:cubicBezTo>
                  <a:cubicBezTo>
                    <a:pt x="976" y="1783"/>
                    <a:pt x="1392" y="926"/>
                    <a:pt x="2143" y="557"/>
                  </a:cubicBezTo>
                  <a:cubicBezTo>
                    <a:pt x="2411" y="412"/>
                    <a:pt x="2295" y="0"/>
                    <a:pt x="2050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3339150" y="2416575"/>
              <a:ext cx="35225" cy="58050"/>
            </a:xfrm>
            <a:custGeom>
              <a:avLst/>
              <a:gdLst/>
              <a:ahLst/>
              <a:cxnLst/>
              <a:rect l="l" t="t" r="r" b="b"/>
              <a:pathLst>
                <a:path w="1409" h="2322" extrusionOk="0">
                  <a:moveTo>
                    <a:pt x="1061" y="0"/>
                  </a:moveTo>
                  <a:cubicBezTo>
                    <a:pt x="967" y="0"/>
                    <a:pt x="875" y="52"/>
                    <a:pt x="832" y="176"/>
                  </a:cubicBezTo>
                  <a:cubicBezTo>
                    <a:pt x="629" y="759"/>
                    <a:pt x="451" y="1355"/>
                    <a:pt x="129" y="1867"/>
                  </a:cubicBezTo>
                  <a:cubicBezTo>
                    <a:pt x="0" y="2082"/>
                    <a:pt x="188" y="2322"/>
                    <a:pt x="370" y="2322"/>
                  </a:cubicBezTo>
                  <a:cubicBezTo>
                    <a:pt x="439" y="2322"/>
                    <a:pt x="508" y="2286"/>
                    <a:pt x="558" y="2200"/>
                  </a:cubicBezTo>
                  <a:cubicBezTo>
                    <a:pt x="915" y="1629"/>
                    <a:pt x="1129" y="1009"/>
                    <a:pt x="1332" y="378"/>
                  </a:cubicBezTo>
                  <a:cubicBezTo>
                    <a:pt x="1408" y="165"/>
                    <a:pt x="1230" y="0"/>
                    <a:pt x="1061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3293925" y="2363575"/>
              <a:ext cx="53150" cy="65100"/>
            </a:xfrm>
            <a:custGeom>
              <a:avLst/>
              <a:gdLst/>
              <a:ahLst/>
              <a:cxnLst/>
              <a:rect l="l" t="t" r="r" b="b"/>
              <a:pathLst>
                <a:path w="2126" h="2604" extrusionOk="0">
                  <a:moveTo>
                    <a:pt x="1725" y="0"/>
                  </a:moveTo>
                  <a:cubicBezTo>
                    <a:pt x="1674" y="0"/>
                    <a:pt x="1621" y="17"/>
                    <a:pt x="1569" y="58"/>
                  </a:cubicBezTo>
                  <a:cubicBezTo>
                    <a:pt x="831" y="641"/>
                    <a:pt x="176" y="1355"/>
                    <a:pt x="33" y="2308"/>
                  </a:cubicBezTo>
                  <a:cubicBezTo>
                    <a:pt x="1" y="2497"/>
                    <a:pt x="149" y="2603"/>
                    <a:pt x="301" y="2603"/>
                  </a:cubicBezTo>
                  <a:cubicBezTo>
                    <a:pt x="426" y="2603"/>
                    <a:pt x="554" y="2530"/>
                    <a:pt x="581" y="2367"/>
                  </a:cubicBezTo>
                  <a:cubicBezTo>
                    <a:pt x="712" y="1558"/>
                    <a:pt x="1307" y="963"/>
                    <a:pt x="1903" y="486"/>
                  </a:cubicBezTo>
                  <a:cubicBezTo>
                    <a:pt x="2125" y="322"/>
                    <a:pt x="1947" y="0"/>
                    <a:pt x="1725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3368175" y="2276025"/>
              <a:ext cx="37450" cy="40725"/>
            </a:xfrm>
            <a:custGeom>
              <a:avLst/>
              <a:gdLst/>
              <a:ahLst/>
              <a:cxnLst/>
              <a:rect l="l" t="t" r="r" b="b"/>
              <a:pathLst>
                <a:path w="1498" h="1629" extrusionOk="0">
                  <a:moveTo>
                    <a:pt x="1140" y="1"/>
                  </a:moveTo>
                  <a:cubicBezTo>
                    <a:pt x="1042" y="1"/>
                    <a:pt x="943" y="46"/>
                    <a:pt x="885" y="154"/>
                  </a:cubicBezTo>
                  <a:cubicBezTo>
                    <a:pt x="707" y="524"/>
                    <a:pt x="385" y="845"/>
                    <a:pt x="147" y="1178"/>
                  </a:cubicBezTo>
                  <a:cubicBezTo>
                    <a:pt x="0" y="1394"/>
                    <a:pt x="191" y="1628"/>
                    <a:pt x="379" y="1628"/>
                  </a:cubicBezTo>
                  <a:cubicBezTo>
                    <a:pt x="451" y="1628"/>
                    <a:pt x="523" y="1594"/>
                    <a:pt x="576" y="1512"/>
                  </a:cubicBezTo>
                  <a:cubicBezTo>
                    <a:pt x="838" y="1119"/>
                    <a:pt x="1183" y="797"/>
                    <a:pt x="1397" y="369"/>
                  </a:cubicBezTo>
                  <a:cubicBezTo>
                    <a:pt x="1498" y="160"/>
                    <a:pt x="1321" y="1"/>
                    <a:pt x="1140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3490800" y="2168725"/>
              <a:ext cx="58950" cy="51525"/>
            </a:xfrm>
            <a:custGeom>
              <a:avLst/>
              <a:gdLst/>
              <a:ahLst/>
              <a:cxnLst/>
              <a:rect l="l" t="t" r="r" b="b"/>
              <a:pathLst>
                <a:path w="2358" h="2061" extrusionOk="0">
                  <a:moveTo>
                    <a:pt x="1988" y="0"/>
                  </a:moveTo>
                  <a:cubicBezTo>
                    <a:pt x="1952" y="0"/>
                    <a:pt x="1914" y="9"/>
                    <a:pt x="1874" y="29"/>
                  </a:cubicBezTo>
                  <a:cubicBezTo>
                    <a:pt x="1159" y="375"/>
                    <a:pt x="600" y="970"/>
                    <a:pt x="147" y="1625"/>
                  </a:cubicBezTo>
                  <a:cubicBezTo>
                    <a:pt x="0" y="1824"/>
                    <a:pt x="193" y="2061"/>
                    <a:pt x="382" y="2061"/>
                  </a:cubicBezTo>
                  <a:cubicBezTo>
                    <a:pt x="453" y="2061"/>
                    <a:pt x="524" y="2027"/>
                    <a:pt x="576" y="1946"/>
                  </a:cubicBezTo>
                  <a:cubicBezTo>
                    <a:pt x="969" y="1387"/>
                    <a:pt x="1457" y="851"/>
                    <a:pt x="2088" y="529"/>
                  </a:cubicBezTo>
                  <a:cubicBezTo>
                    <a:pt x="2358" y="405"/>
                    <a:pt x="2230" y="0"/>
                    <a:pt x="1988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3547975" y="2116525"/>
              <a:ext cx="83350" cy="62250"/>
            </a:xfrm>
            <a:custGeom>
              <a:avLst/>
              <a:gdLst/>
              <a:ahLst/>
              <a:cxnLst/>
              <a:rect l="l" t="t" r="r" b="b"/>
              <a:pathLst>
                <a:path w="3334" h="2490" extrusionOk="0">
                  <a:moveTo>
                    <a:pt x="2933" y="0"/>
                  </a:moveTo>
                  <a:cubicBezTo>
                    <a:pt x="2882" y="0"/>
                    <a:pt x="2829" y="17"/>
                    <a:pt x="2778" y="57"/>
                  </a:cubicBezTo>
                  <a:lnTo>
                    <a:pt x="1051" y="1415"/>
                  </a:lnTo>
                  <a:cubicBezTo>
                    <a:pt x="218" y="2072"/>
                    <a:pt x="0" y="2490"/>
                    <a:pt x="252" y="2490"/>
                  </a:cubicBezTo>
                  <a:cubicBezTo>
                    <a:pt x="425" y="2490"/>
                    <a:pt x="818" y="2294"/>
                    <a:pt x="1385" y="1843"/>
                  </a:cubicBezTo>
                  <a:lnTo>
                    <a:pt x="3111" y="498"/>
                  </a:lnTo>
                  <a:cubicBezTo>
                    <a:pt x="3334" y="324"/>
                    <a:pt x="3155" y="0"/>
                    <a:pt x="2933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3668150" y="2011925"/>
              <a:ext cx="73650" cy="56575"/>
            </a:xfrm>
            <a:custGeom>
              <a:avLst/>
              <a:gdLst/>
              <a:ahLst/>
              <a:cxnLst/>
              <a:rect l="l" t="t" r="r" b="b"/>
              <a:pathLst>
                <a:path w="2946" h="2263" extrusionOk="0">
                  <a:moveTo>
                    <a:pt x="2551" y="1"/>
                  </a:moveTo>
                  <a:cubicBezTo>
                    <a:pt x="2498" y="1"/>
                    <a:pt x="2442" y="19"/>
                    <a:pt x="2388" y="62"/>
                  </a:cubicBezTo>
                  <a:lnTo>
                    <a:pt x="233" y="1765"/>
                  </a:lnTo>
                  <a:cubicBezTo>
                    <a:pt x="1" y="1939"/>
                    <a:pt x="185" y="2263"/>
                    <a:pt x="410" y="2263"/>
                  </a:cubicBezTo>
                  <a:cubicBezTo>
                    <a:pt x="461" y="2263"/>
                    <a:pt x="515" y="2246"/>
                    <a:pt x="566" y="2206"/>
                  </a:cubicBezTo>
                  <a:lnTo>
                    <a:pt x="2733" y="515"/>
                  </a:lnTo>
                  <a:cubicBezTo>
                    <a:pt x="2945" y="332"/>
                    <a:pt x="2775" y="1"/>
                    <a:pt x="2551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_ONLY_1_2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>
            <a:spLocks noGrp="1"/>
          </p:cNvSpPr>
          <p:nvPr>
            <p:ph type="title"/>
          </p:nvPr>
        </p:nvSpPr>
        <p:spPr>
          <a:xfrm>
            <a:off x="713250" y="363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subTitle" idx="1"/>
          </p:nvPr>
        </p:nvSpPr>
        <p:spPr>
          <a:xfrm>
            <a:off x="759246" y="3608722"/>
            <a:ext cx="2075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2"/>
          <p:cNvSpPr txBox="1">
            <a:spLocks noGrp="1"/>
          </p:cNvSpPr>
          <p:nvPr>
            <p:ph type="subTitle" idx="2"/>
          </p:nvPr>
        </p:nvSpPr>
        <p:spPr>
          <a:xfrm>
            <a:off x="640146" y="4044125"/>
            <a:ext cx="2313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62" name="Google Shape;262;p22"/>
          <p:cNvSpPr txBox="1">
            <a:spLocks noGrp="1"/>
          </p:cNvSpPr>
          <p:nvPr>
            <p:ph type="subTitle" idx="3"/>
          </p:nvPr>
        </p:nvSpPr>
        <p:spPr>
          <a:xfrm>
            <a:off x="642246" y="1959898"/>
            <a:ext cx="2309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63" name="Google Shape;263;p22"/>
          <p:cNvSpPr txBox="1">
            <a:spLocks noGrp="1"/>
          </p:cNvSpPr>
          <p:nvPr>
            <p:ph type="subTitle" idx="4"/>
          </p:nvPr>
        </p:nvSpPr>
        <p:spPr>
          <a:xfrm>
            <a:off x="6309659" y="1527180"/>
            <a:ext cx="2075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2"/>
          <p:cNvSpPr txBox="1">
            <a:spLocks noGrp="1"/>
          </p:cNvSpPr>
          <p:nvPr>
            <p:ph type="subTitle" idx="5"/>
          </p:nvPr>
        </p:nvSpPr>
        <p:spPr>
          <a:xfrm>
            <a:off x="6190559" y="1960648"/>
            <a:ext cx="23133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subTitle" idx="6"/>
          </p:nvPr>
        </p:nvSpPr>
        <p:spPr>
          <a:xfrm>
            <a:off x="6309659" y="3608722"/>
            <a:ext cx="2075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subTitle" idx="7"/>
          </p:nvPr>
        </p:nvSpPr>
        <p:spPr>
          <a:xfrm>
            <a:off x="6190559" y="4044875"/>
            <a:ext cx="23133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67" name="Google Shape;267;p22"/>
          <p:cNvSpPr txBox="1">
            <a:spLocks noGrp="1"/>
          </p:cNvSpPr>
          <p:nvPr>
            <p:ph type="subTitle" idx="8"/>
          </p:nvPr>
        </p:nvSpPr>
        <p:spPr>
          <a:xfrm>
            <a:off x="3563036" y="3608722"/>
            <a:ext cx="2075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22"/>
          <p:cNvSpPr txBox="1">
            <a:spLocks noGrp="1"/>
          </p:cNvSpPr>
          <p:nvPr>
            <p:ph type="subTitle" idx="9"/>
          </p:nvPr>
        </p:nvSpPr>
        <p:spPr>
          <a:xfrm>
            <a:off x="3443936" y="4044125"/>
            <a:ext cx="2313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69" name="Google Shape;269;p22"/>
          <p:cNvSpPr txBox="1">
            <a:spLocks noGrp="1"/>
          </p:cNvSpPr>
          <p:nvPr>
            <p:ph type="subTitle" idx="13"/>
          </p:nvPr>
        </p:nvSpPr>
        <p:spPr>
          <a:xfrm>
            <a:off x="3443936" y="1959898"/>
            <a:ext cx="2313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0" name="Google Shape;270;p22"/>
          <p:cNvSpPr txBox="1">
            <a:spLocks noGrp="1"/>
          </p:cNvSpPr>
          <p:nvPr>
            <p:ph type="subTitle" idx="14"/>
          </p:nvPr>
        </p:nvSpPr>
        <p:spPr>
          <a:xfrm>
            <a:off x="3563036" y="1527180"/>
            <a:ext cx="2075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subTitle" idx="15"/>
          </p:nvPr>
        </p:nvSpPr>
        <p:spPr>
          <a:xfrm>
            <a:off x="759246" y="1527180"/>
            <a:ext cx="2075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22"/>
          <p:cNvSpPr/>
          <p:nvPr/>
        </p:nvSpPr>
        <p:spPr>
          <a:xfrm rot="-5400000">
            <a:off x="6896354" y="-1182909"/>
            <a:ext cx="2714313" cy="2971927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2"/>
          <p:cNvSpPr/>
          <p:nvPr/>
        </p:nvSpPr>
        <p:spPr>
          <a:xfrm rot="-8754873">
            <a:off x="-1484779" y="3979990"/>
            <a:ext cx="2876280" cy="2533518"/>
          </a:xfrm>
          <a:custGeom>
            <a:avLst/>
            <a:gdLst/>
            <a:ahLst/>
            <a:cxnLst/>
            <a:rect l="l" t="t" r="r" b="b"/>
            <a:pathLst>
              <a:path w="67354" h="60757" extrusionOk="0">
                <a:moveTo>
                  <a:pt x="5668" y="1"/>
                </a:moveTo>
                <a:cubicBezTo>
                  <a:pt x="1453" y="6704"/>
                  <a:pt x="0" y="15550"/>
                  <a:pt x="8263" y="25790"/>
                </a:cubicBezTo>
                <a:cubicBezTo>
                  <a:pt x="24565" y="45973"/>
                  <a:pt x="41541" y="60757"/>
                  <a:pt x="53913" y="60757"/>
                </a:cubicBezTo>
                <a:cubicBezTo>
                  <a:pt x="55773" y="60757"/>
                  <a:pt x="57529" y="60423"/>
                  <a:pt x="59163" y="59723"/>
                </a:cubicBezTo>
                <a:cubicBezTo>
                  <a:pt x="61758" y="58615"/>
                  <a:pt x="64532" y="57234"/>
                  <a:pt x="67354" y="55508"/>
                </a:cubicBezTo>
                <a:lnTo>
                  <a:pt x="673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2"/>
          <p:cNvSpPr/>
          <p:nvPr/>
        </p:nvSpPr>
        <p:spPr>
          <a:xfrm rot="6300543">
            <a:off x="-695699" y="3882058"/>
            <a:ext cx="1924607" cy="2107172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ONLY_1_1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 txBox="1">
            <a:spLocks noGrp="1"/>
          </p:cNvSpPr>
          <p:nvPr>
            <p:ph type="title"/>
          </p:nvPr>
        </p:nvSpPr>
        <p:spPr>
          <a:xfrm>
            <a:off x="741800" y="363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subTitle" idx="1"/>
          </p:nvPr>
        </p:nvSpPr>
        <p:spPr>
          <a:xfrm>
            <a:off x="1653124" y="3197747"/>
            <a:ext cx="2075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subTitle" idx="2"/>
          </p:nvPr>
        </p:nvSpPr>
        <p:spPr>
          <a:xfrm>
            <a:off x="1653124" y="3526413"/>
            <a:ext cx="2386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subTitle" idx="3"/>
          </p:nvPr>
        </p:nvSpPr>
        <p:spPr>
          <a:xfrm>
            <a:off x="1653126" y="1631125"/>
            <a:ext cx="2075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subTitle" idx="4"/>
          </p:nvPr>
        </p:nvSpPr>
        <p:spPr>
          <a:xfrm>
            <a:off x="1653125" y="1951275"/>
            <a:ext cx="2383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subTitle" idx="5"/>
          </p:nvPr>
        </p:nvSpPr>
        <p:spPr>
          <a:xfrm>
            <a:off x="6187434" y="1631130"/>
            <a:ext cx="2075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subTitle" idx="6"/>
          </p:nvPr>
        </p:nvSpPr>
        <p:spPr>
          <a:xfrm>
            <a:off x="6187434" y="1949622"/>
            <a:ext cx="2386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subTitle" idx="7"/>
          </p:nvPr>
        </p:nvSpPr>
        <p:spPr>
          <a:xfrm>
            <a:off x="6187434" y="3197747"/>
            <a:ext cx="2075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subTitle" idx="8"/>
          </p:nvPr>
        </p:nvSpPr>
        <p:spPr>
          <a:xfrm>
            <a:off x="6187434" y="3526413"/>
            <a:ext cx="2386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title" idx="9" hasCustomPrompt="1"/>
          </p:nvPr>
        </p:nvSpPr>
        <p:spPr>
          <a:xfrm>
            <a:off x="547611" y="1878833"/>
            <a:ext cx="9888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286" name="Google Shape;286;p23"/>
          <p:cNvSpPr txBox="1">
            <a:spLocks noGrp="1"/>
          </p:cNvSpPr>
          <p:nvPr>
            <p:ph type="title" idx="13" hasCustomPrompt="1"/>
          </p:nvPr>
        </p:nvSpPr>
        <p:spPr>
          <a:xfrm>
            <a:off x="547611" y="3381157"/>
            <a:ext cx="9888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287" name="Google Shape;287;p23"/>
          <p:cNvSpPr txBox="1">
            <a:spLocks noGrp="1"/>
          </p:cNvSpPr>
          <p:nvPr>
            <p:ph type="title" idx="14" hasCustomPrompt="1"/>
          </p:nvPr>
        </p:nvSpPr>
        <p:spPr>
          <a:xfrm>
            <a:off x="5074324" y="1878833"/>
            <a:ext cx="9888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288" name="Google Shape;288;p23"/>
          <p:cNvSpPr txBox="1">
            <a:spLocks noGrp="1"/>
          </p:cNvSpPr>
          <p:nvPr>
            <p:ph type="title" idx="15" hasCustomPrompt="1"/>
          </p:nvPr>
        </p:nvSpPr>
        <p:spPr>
          <a:xfrm>
            <a:off x="5074324" y="3381157"/>
            <a:ext cx="9888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289" name="Google Shape;289;p23"/>
          <p:cNvSpPr/>
          <p:nvPr/>
        </p:nvSpPr>
        <p:spPr>
          <a:xfrm rot="5254399">
            <a:off x="-515045" y="3703994"/>
            <a:ext cx="2714135" cy="2971933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3"/>
          <p:cNvSpPr/>
          <p:nvPr/>
        </p:nvSpPr>
        <p:spPr>
          <a:xfrm rot="-4971722">
            <a:off x="-1738314" y="4360167"/>
            <a:ext cx="3207625" cy="3139985"/>
          </a:xfrm>
          <a:custGeom>
            <a:avLst/>
            <a:gdLst/>
            <a:ahLst/>
            <a:cxnLst/>
            <a:rect l="l" t="t" r="r" b="b"/>
            <a:pathLst>
              <a:path w="155846" h="123228" extrusionOk="0">
                <a:moveTo>
                  <a:pt x="143537" y="1"/>
                </a:moveTo>
                <a:lnTo>
                  <a:pt x="1" y="114182"/>
                </a:lnTo>
                <a:cubicBezTo>
                  <a:pt x="5901" y="119314"/>
                  <a:pt x="13518" y="123227"/>
                  <a:pt x="21197" y="123227"/>
                </a:cubicBezTo>
                <a:cubicBezTo>
                  <a:pt x="22851" y="123227"/>
                  <a:pt x="24509" y="123045"/>
                  <a:pt x="26153" y="122655"/>
                </a:cubicBezTo>
                <a:cubicBezTo>
                  <a:pt x="37494" y="119920"/>
                  <a:pt x="44333" y="108678"/>
                  <a:pt x="49803" y="98371"/>
                </a:cubicBezTo>
                <a:cubicBezTo>
                  <a:pt x="55240" y="88064"/>
                  <a:pt x="61745" y="76722"/>
                  <a:pt x="72986" y="73553"/>
                </a:cubicBezTo>
                <a:cubicBezTo>
                  <a:pt x="75163" y="72935"/>
                  <a:pt x="77361" y="72673"/>
                  <a:pt x="79569" y="72673"/>
                </a:cubicBezTo>
                <a:cubicBezTo>
                  <a:pt x="87002" y="72673"/>
                  <a:pt x="94547" y="75642"/>
                  <a:pt x="101774" y="77956"/>
                </a:cubicBezTo>
                <a:cubicBezTo>
                  <a:pt x="106502" y="79449"/>
                  <a:pt x="111703" y="80629"/>
                  <a:pt x="116672" y="80629"/>
                </a:cubicBezTo>
                <a:cubicBezTo>
                  <a:pt x="121588" y="80629"/>
                  <a:pt x="126278" y="79474"/>
                  <a:pt x="130060" y="76322"/>
                </a:cubicBezTo>
                <a:cubicBezTo>
                  <a:pt x="135765" y="71552"/>
                  <a:pt x="137566" y="63646"/>
                  <a:pt x="138133" y="56208"/>
                </a:cubicBezTo>
                <a:cubicBezTo>
                  <a:pt x="139234" y="41864"/>
                  <a:pt x="141435" y="33491"/>
                  <a:pt x="149408" y="21483"/>
                </a:cubicBezTo>
                <a:cubicBezTo>
                  <a:pt x="155846" y="11776"/>
                  <a:pt x="155178" y="5171"/>
                  <a:pt x="1435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"/>
          <p:cNvSpPr/>
          <p:nvPr/>
        </p:nvSpPr>
        <p:spPr>
          <a:xfrm rot="5400000">
            <a:off x="8054488" y="-43013"/>
            <a:ext cx="1269922" cy="1165035"/>
          </a:xfrm>
          <a:custGeom>
            <a:avLst/>
            <a:gdLst/>
            <a:ahLst/>
            <a:cxnLst/>
            <a:rect l="l" t="t" r="r" b="b"/>
            <a:pathLst>
              <a:path w="40732" h="34850" extrusionOk="0">
                <a:moveTo>
                  <a:pt x="1" y="0"/>
                </a:moveTo>
                <a:lnTo>
                  <a:pt x="1" y="34850"/>
                </a:lnTo>
                <a:cubicBezTo>
                  <a:pt x="10776" y="28194"/>
                  <a:pt x="30385" y="14812"/>
                  <a:pt x="407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"/>
          <p:cNvSpPr/>
          <p:nvPr/>
        </p:nvSpPr>
        <p:spPr>
          <a:xfrm rot="-959135">
            <a:off x="8689272" y="-740031"/>
            <a:ext cx="1383248" cy="1650428"/>
          </a:xfrm>
          <a:custGeom>
            <a:avLst/>
            <a:gdLst/>
            <a:ahLst/>
            <a:cxnLst/>
            <a:rect l="l" t="t" r="r" b="b"/>
            <a:pathLst>
              <a:path w="41542" h="49566" extrusionOk="0">
                <a:moveTo>
                  <a:pt x="27496" y="1"/>
                </a:moveTo>
                <a:cubicBezTo>
                  <a:pt x="25827" y="1"/>
                  <a:pt x="24130" y="170"/>
                  <a:pt x="22432" y="500"/>
                </a:cubicBezTo>
                <a:cubicBezTo>
                  <a:pt x="13597" y="2203"/>
                  <a:pt x="5489" y="8620"/>
                  <a:pt x="2406" y="16907"/>
                </a:cubicBezTo>
                <a:cubicBezTo>
                  <a:pt x="1" y="23431"/>
                  <a:pt x="3108" y="30658"/>
                  <a:pt x="5001" y="36933"/>
                </a:cubicBezTo>
                <a:cubicBezTo>
                  <a:pt x="6156" y="40803"/>
                  <a:pt x="7561" y="45398"/>
                  <a:pt x="7025" y="49566"/>
                </a:cubicBezTo>
                <a:lnTo>
                  <a:pt x="41541" y="49566"/>
                </a:lnTo>
                <a:lnTo>
                  <a:pt x="41541" y="5239"/>
                </a:lnTo>
                <a:cubicBezTo>
                  <a:pt x="37711" y="1670"/>
                  <a:pt x="32743" y="1"/>
                  <a:pt x="27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ONLY_1_1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>
            <a:spLocks noGrp="1"/>
          </p:cNvSpPr>
          <p:nvPr>
            <p:ph type="title"/>
          </p:nvPr>
        </p:nvSpPr>
        <p:spPr>
          <a:xfrm>
            <a:off x="713225" y="363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4"/>
          <p:cNvSpPr txBox="1">
            <a:spLocks noGrp="1"/>
          </p:cNvSpPr>
          <p:nvPr>
            <p:ph type="title" idx="2" hasCustomPrompt="1"/>
          </p:nvPr>
        </p:nvSpPr>
        <p:spPr>
          <a:xfrm>
            <a:off x="1139149" y="2508249"/>
            <a:ext cx="12459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296" name="Google Shape;296;p24"/>
          <p:cNvSpPr txBox="1">
            <a:spLocks noGrp="1"/>
          </p:cNvSpPr>
          <p:nvPr>
            <p:ph type="title" idx="3" hasCustomPrompt="1"/>
          </p:nvPr>
        </p:nvSpPr>
        <p:spPr>
          <a:xfrm>
            <a:off x="3950691" y="2508249"/>
            <a:ext cx="12435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297" name="Google Shape;297;p24"/>
          <p:cNvSpPr txBox="1">
            <a:spLocks noGrp="1"/>
          </p:cNvSpPr>
          <p:nvPr>
            <p:ph type="title" idx="4" hasCustomPrompt="1"/>
          </p:nvPr>
        </p:nvSpPr>
        <p:spPr>
          <a:xfrm>
            <a:off x="6762999" y="2508249"/>
            <a:ext cx="12435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298" name="Google Shape;298;p24"/>
          <p:cNvSpPr/>
          <p:nvPr/>
        </p:nvSpPr>
        <p:spPr>
          <a:xfrm rot="-5400000">
            <a:off x="6896354" y="-1182909"/>
            <a:ext cx="2714313" cy="2971927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4"/>
          <p:cNvSpPr/>
          <p:nvPr/>
        </p:nvSpPr>
        <p:spPr>
          <a:xfrm rot="10800000">
            <a:off x="-1227523" y="3341786"/>
            <a:ext cx="2876184" cy="2533567"/>
          </a:xfrm>
          <a:custGeom>
            <a:avLst/>
            <a:gdLst/>
            <a:ahLst/>
            <a:cxnLst/>
            <a:rect l="l" t="t" r="r" b="b"/>
            <a:pathLst>
              <a:path w="67354" h="60757" extrusionOk="0">
                <a:moveTo>
                  <a:pt x="5668" y="1"/>
                </a:moveTo>
                <a:cubicBezTo>
                  <a:pt x="1453" y="6704"/>
                  <a:pt x="0" y="15550"/>
                  <a:pt x="8263" y="25790"/>
                </a:cubicBezTo>
                <a:cubicBezTo>
                  <a:pt x="24565" y="45973"/>
                  <a:pt x="41541" y="60757"/>
                  <a:pt x="53913" y="60757"/>
                </a:cubicBezTo>
                <a:cubicBezTo>
                  <a:pt x="55773" y="60757"/>
                  <a:pt x="57529" y="60423"/>
                  <a:pt x="59163" y="59723"/>
                </a:cubicBezTo>
                <a:cubicBezTo>
                  <a:pt x="61758" y="58615"/>
                  <a:pt x="64532" y="57234"/>
                  <a:pt x="67354" y="55508"/>
                </a:cubicBezTo>
                <a:lnTo>
                  <a:pt x="673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4"/>
          <p:cNvSpPr/>
          <p:nvPr/>
        </p:nvSpPr>
        <p:spPr>
          <a:xfrm>
            <a:off x="8456375" y="862025"/>
            <a:ext cx="261350" cy="275775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4"/>
          <p:cNvSpPr/>
          <p:nvPr/>
        </p:nvSpPr>
        <p:spPr>
          <a:xfrm>
            <a:off x="8797038" y="1174350"/>
            <a:ext cx="124425" cy="130675"/>
          </a:xfrm>
          <a:custGeom>
            <a:avLst/>
            <a:gdLst/>
            <a:ahLst/>
            <a:cxnLst/>
            <a:rect l="l" t="t" r="r" b="b"/>
            <a:pathLst>
              <a:path w="4977" h="5227" extrusionOk="0">
                <a:moveTo>
                  <a:pt x="2637" y="0"/>
                </a:moveTo>
                <a:cubicBezTo>
                  <a:pt x="1479" y="0"/>
                  <a:pt x="323" y="1367"/>
                  <a:pt x="60" y="2400"/>
                </a:cubicBezTo>
                <a:cubicBezTo>
                  <a:pt x="12" y="2578"/>
                  <a:pt x="0" y="2757"/>
                  <a:pt x="12" y="2935"/>
                </a:cubicBezTo>
                <a:cubicBezTo>
                  <a:pt x="95" y="3709"/>
                  <a:pt x="703" y="4412"/>
                  <a:pt x="1286" y="4852"/>
                </a:cubicBezTo>
                <a:cubicBezTo>
                  <a:pt x="1601" y="5114"/>
                  <a:pt x="1956" y="5227"/>
                  <a:pt x="2313" y="5227"/>
                </a:cubicBezTo>
                <a:cubicBezTo>
                  <a:pt x="3078" y="5227"/>
                  <a:pt x="3849" y="4709"/>
                  <a:pt x="4239" y="4019"/>
                </a:cubicBezTo>
                <a:cubicBezTo>
                  <a:pt x="4977" y="2769"/>
                  <a:pt x="4572" y="387"/>
                  <a:pt x="2929" y="30"/>
                </a:cubicBezTo>
                <a:cubicBezTo>
                  <a:pt x="2832" y="10"/>
                  <a:pt x="2735" y="0"/>
                  <a:pt x="2637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4"/>
          <p:cNvSpPr/>
          <p:nvPr/>
        </p:nvSpPr>
        <p:spPr>
          <a:xfrm rot="-4711628">
            <a:off x="646361" y="4708544"/>
            <a:ext cx="261345" cy="275770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4"/>
          <p:cNvSpPr/>
          <p:nvPr/>
        </p:nvSpPr>
        <p:spPr>
          <a:xfrm rot="-4711899">
            <a:off x="525468" y="4377877"/>
            <a:ext cx="179818" cy="189743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24"/>
          <p:cNvGrpSpPr/>
          <p:nvPr/>
        </p:nvGrpSpPr>
        <p:grpSpPr>
          <a:xfrm rot="1716161">
            <a:off x="1003400" y="4348212"/>
            <a:ext cx="1367782" cy="809571"/>
            <a:chOff x="3293925" y="2011925"/>
            <a:chExt cx="541025" cy="484350"/>
          </a:xfrm>
        </p:grpSpPr>
        <p:sp>
          <p:nvSpPr>
            <p:cNvPr id="305" name="Google Shape;305;p24"/>
            <p:cNvSpPr/>
            <p:nvPr/>
          </p:nvSpPr>
          <p:spPr>
            <a:xfrm>
              <a:off x="3743650" y="2103225"/>
              <a:ext cx="91300" cy="64275"/>
            </a:xfrm>
            <a:custGeom>
              <a:avLst/>
              <a:gdLst/>
              <a:ahLst/>
              <a:cxnLst/>
              <a:rect l="l" t="t" r="r" b="b"/>
              <a:pathLst>
                <a:path w="3652" h="2571" extrusionOk="0">
                  <a:moveTo>
                    <a:pt x="3240" y="1"/>
                  </a:moveTo>
                  <a:cubicBezTo>
                    <a:pt x="3188" y="1"/>
                    <a:pt x="3135" y="17"/>
                    <a:pt x="3083" y="54"/>
                  </a:cubicBezTo>
                  <a:cubicBezTo>
                    <a:pt x="2154" y="768"/>
                    <a:pt x="1154" y="1351"/>
                    <a:pt x="225" y="2066"/>
                  </a:cubicBezTo>
                  <a:cubicBezTo>
                    <a:pt x="0" y="2242"/>
                    <a:pt x="185" y="2570"/>
                    <a:pt x="416" y="2570"/>
                  </a:cubicBezTo>
                  <a:cubicBezTo>
                    <a:pt x="467" y="2570"/>
                    <a:pt x="519" y="2555"/>
                    <a:pt x="570" y="2518"/>
                  </a:cubicBezTo>
                  <a:cubicBezTo>
                    <a:pt x="1499" y="1804"/>
                    <a:pt x="2511" y="1221"/>
                    <a:pt x="3428" y="506"/>
                  </a:cubicBezTo>
                  <a:cubicBezTo>
                    <a:pt x="3652" y="321"/>
                    <a:pt x="3470" y="1"/>
                    <a:pt x="3240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3699525" y="2028700"/>
              <a:ext cx="124975" cy="102900"/>
            </a:xfrm>
            <a:custGeom>
              <a:avLst/>
              <a:gdLst/>
              <a:ahLst/>
              <a:cxnLst/>
              <a:rect l="l" t="t" r="r" b="b"/>
              <a:pathLst>
                <a:path w="4999" h="4116" extrusionOk="0">
                  <a:moveTo>
                    <a:pt x="4592" y="1"/>
                  </a:moveTo>
                  <a:cubicBezTo>
                    <a:pt x="4539" y="1"/>
                    <a:pt x="4484" y="18"/>
                    <a:pt x="4431" y="58"/>
                  </a:cubicBezTo>
                  <a:cubicBezTo>
                    <a:pt x="3002" y="1225"/>
                    <a:pt x="1657" y="2475"/>
                    <a:pt x="228" y="3618"/>
                  </a:cubicBezTo>
                  <a:cubicBezTo>
                    <a:pt x="0" y="3799"/>
                    <a:pt x="174" y="4115"/>
                    <a:pt x="392" y="4115"/>
                  </a:cubicBezTo>
                  <a:cubicBezTo>
                    <a:pt x="448" y="4115"/>
                    <a:pt x="506" y="4095"/>
                    <a:pt x="561" y="4047"/>
                  </a:cubicBezTo>
                  <a:cubicBezTo>
                    <a:pt x="1990" y="2904"/>
                    <a:pt x="3347" y="1654"/>
                    <a:pt x="4776" y="511"/>
                  </a:cubicBezTo>
                  <a:cubicBezTo>
                    <a:pt x="4999" y="327"/>
                    <a:pt x="4820" y="1"/>
                    <a:pt x="4592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3613625" y="2163150"/>
              <a:ext cx="70700" cy="82525"/>
            </a:xfrm>
            <a:custGeom>
              <a:avLst/>
              <a:gdLst/>
              <a:ahLst/>
              <a:cxnLst/>
              <a:rect l="l" t="t" r="r" b="b"/>
              <a:pathLst>
                <a:path w="2828" h="3301" extrusionOk="0">
                  <a:moveTo>
                    <a:pt x="2424" y="0"/>
                  </a:moveTo>
                  <a:cubicBezTo>
                    <a:pt x="2350" y="0"/>
                    <a:pt x="2274" y="29"/>
                    <a:pt x="2211" y="97"/>
                  </a:cubicBezTo>
                  <a:cubicBezTo>
                    <a:pt x="1461" y="967"/>
                    <a:pt x="937" y="2002"/>
                    <a:pt x="175" y="2872"/>
                  </a:cubicBezTo>
                  <a:cubicBezTo>
                    <a:pt x="1" y="3064"/>
                    <a:pt x="198" y="3301"/>
                    <a:pt x="399" y="3301"/>
                  </a:cubicBezTo>
                  <a:cubicBezTo>
                    <a:pt x="473" y="3301"/>
                    <a:pt x="547" y="3269"/>
                    <a:pt x="604" y="3193"/>
                  </a:cubicBezTo>
                  <a:cubicBezTo>
                    <a:pt x="1366" y="2336"/>
                    <a:pt x="1890" y="1288"/>
                    <a:pt x="2652" y="431"/>
                  </a:cubicBezTo>
                  <a:cubicBezTo>
                    <a:pt x="2828" y="229"/>
                    <a:pt x="2634" y="0"/>
                    <a:pt x="2424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3656525" y="2239625"/>
              <a:ext cx="56700" cy="55200"/>
            </a:xfrm>
            <a:custGeom>
              <a:avLst/>
              <a:gdLst/>
              <a:ahLst/>
              <a:cxnLst/>
              <a:rect l="l" t="t" r="r" b="b"/>
              <a:pathLst>
                <a:path w="2268" h="2208" extrusionOk="0">
                  <a:moveTo>
                    <a:pt x="1886" y="1"/>
                  </a:moveTo>
                  <a:cubicBezTo>
                    <a:pt x="1812" y="1"/>
                    <a:pt x="1735" y="33"/>
                    <a:pt x="1674" y="110"/>
                  </a:cubicBezTo>
                  <a:cubicBezTo>
                    <a:pt x="1234" y="670"/>
                    <a:pt x="781" y="1241"/>
                    <a:pt x="222" y="1706"/>
                  </a:cubicBezTo>
                  <a:cubicBezTo>
                    <a:pt x="0" y="1879"/>
                    <a:pt x="176" y="2208"/>
                    <a:pt x="390" y="2208"/>
                  </a:cubicBezTo>
                  <a:cubicBezTo>
                    <a:pt x="440" y="2208"/>
                    <a:pt x="493" y="2190"/>
                    <a:pt x="543" y="2146"/>
                  </a:cubicBezTo>
                  <a:cubicBezTo>
                    <a:pt x="1150" y="1658"/>
                    <a:pt x="1627" y="1051"/>
                    <a:pt x="2103" y="432"/>
                  </a:cubicBezTo>
                  <a:cubicBezTo>
                    <a:pt x="2268" y="232"/>
                    <a:pt x="2085" y="1"/>
                    <a:pt x="1886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3594500" y="2349475"/>
              <a:ext cx="53525" cy="52475"/>
            </a:xfrm>
            <a:custGeom>
              <a:avLst/>
              <a:gdLst/>
              <a:ahLst/>
              <a:cxnLst/>
              <a:rect l="l" t="t" r="r" b="b"/>
              <a:pathLst>
                <a:path w="2141" h="2099" extrusionOk="0">
                  <a:moveTo>
                    <a:pt x="1747" y="0"/>
                  </a:moveTo>
                  <a:cubicBezTo>
                    <a:pt x="1694" y="0"/>
                    <a:pt x="1638" y="19"/>
                    <a:pt x="1583" y="62"/>
                  </a:cubicBezTo>
                  <a:cubicBezTo>
                    <a:pt x="1012" y="503"/>
                    <a:pt x="595" y="1086"/>
                    <a:pt x="167" y="1657"/>
                  </a:cubicBezTo>
                  <a:cubicBezTo>
                    <a:pt x="0" y="1859"/>
                    <a:pt x="200" y="2098"/>
                    <a:pt x="408" y="2098"/>
                  </a:cubicBezTo>
                  <a:cubicBezTo>
                    <a:pt x="483" y="2098"/>
                    <a:pt x="559" y="2067"/>
                    <a:pt x="619" y="1991"/>
                  </a:cubicBezTo>
                  <a:cubicBezTo>
                    <a:pt x="1012" y="1455"/>
                    <a:pt x="1405" y="919"/>
                    <a:pt x="1929" y="503"/>
                  </a:cubicBezTo>
                  <a:cubicBezTo>
                    <a:pt x="2140" y="329"/>
                    <a:pt x="1971" y="0"/>
                    <a:pt x="1747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3566850" y="2332625"/>
              <a:ext cx="49950" cy="62075"/>
            </a:xfrm>
            <a:custGeom>
              <a:avLst/>
              <a:gdLst/>
              <a:ahLst/>
              <a:cxnLst/>
              <a:rect l="l" t="t" r="r" b="b"/>
              <a:pathLst>
                <a:path w="1998" h="2483" extrusionOk="0">
                  <a:moveTo>
                    <a:pt x="1613" y="1"/>
                  </a:moveTo>
                  <a:cubicBezTo>
                    <a:pt x="1539" y="1"/>
                    <a:pt x="1464" y="32"/>
                    <a:pt x="1404" y="105"/>
                  </a:cubicBezTo>
                  <a:cubicBezTo>
                    <a:pt x="915" y="748"/>
                    <a:pt x="451" y="1391"/>
                    <a:pt x="94" y="2117"/>
                  </a:cubicBezTo>
                  <a:cubicBezTo>
                    <a:pt x="0" y="2320"/>
                    <a:pt x="183" y="2482"/>
                    <a:pt x="357" y="2482"/>
                  </a:cubicBezTo>
                  <a:cubicBezTo>
                    <a:pt x="448" y="2482"/>
                    <a:pt x="537" y="2438"/>
                    <a:pt x="582" y="2331"/>
                  </a:cubicBezTo>
                  <a:cubicBezTo>
                    <a:pt x="927" y="1641"/>
                    <a:pt x="1380" y="1034"/>
                    <a:pt x="1832" y="438"/>
                  </a:cubicBezTo>
                  <a:cubicBezTo>
                    <a:pt x="1998" y="229"/>
                    <a:pt x="1813" y="1"/>
                    <a:pt x="1613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3484300" y="2388000"/>
              <a:ext cx="28050" cy="108275"/>
            </a:xfrm>
            <a:custGeom>
              <a:avLst/>
              <a:gdLst/>
              <a:ahLst/>
              <a:cxnLst/>
              <a:rect l="l" t="t" r="r" b="b"/>
              <a:pathLst>
                <a:path w="1122" h="4331" extrusionOk="0">
                  <a:moveTo>
                    <a:pt x="623" y="1"/>
                  </a:moveTo>
                  <a:cubicBezTo>
                    <a:pt x="474" y="1"/>
                    <a:pt x="327" y="111"/>
                    <a:pt x="360" y="307"/>
                  </a:cubicBezTo>
                  <a:cubicBezTo>
                    <a:pt x="574" y="1557"/>
                    <a:pt x="181" y="2795"/>
                    <a:pt x="26" y="4022"/>
                  </a:cubicBezTo>
                  <a:cubicBezTo>
                    <a:pt x="0" y="4217"/>
                    <a:pt x="149" y="4331"/>
                    <a:pt x="297" y="4331"/>
                  </a:cubicBezTo>
                  <a:cubicBezTo>
                    <a:pt x="419" y="4331"/>
                    <a:pt x="541" y="4254"/>
                    <a:pt x="562" y="4081"/>
                  </a:cubicBezTo>
                  <a:cubicBezTo>
                    <a:pt x="741" y="2807"/>
                    <a:pt x="1122" y="1521"/>
                    <a:pt x="896" y="236"/>
                  </a:cubicBezTo>
                  <a:cubicBezTo>
                    <a:pt x="869" y="75"/>
                    <a:pt x="745" y="1"/>
                    <a:pt x="623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3419975" y="2303650"/>
              <a:ext cx="47250" cy="66000"/>
            </a:xfrm>
            <a:custGeom>
              <a:avLst/>
              <a:gdLst/>
              <a:ahLst/>
              <a:cxnLst/>
              <a:rect l="l" t="t" r="r" b="b"/>
              <a:pathLst>
                <a:path w="1890" h="2640" extrusionOk="0">
                  <a:moveTo>
                    <a:pt x="1535" y="1"/>
                  </a:moveTo>
                  <a:cubicBezTo>
                    <a:pt x="1438" y="1"/>
                    <a:pt x="1340" y="50"/>
                    <a:pt x="1290" y="169"/>
                  </a:cubicBezTo>
                  <a:cubicBezTo>
                    <a:pt x="956" y="871"/>
                    <a:pt x="611" y="1562"/>
                    <a:pt x="159" y="2193"/>
                  </a:cubicBezTo>
                  <a:cubicBezTo>
                    <a:pt x="1" y="2403"/>
                    <a:pt x="192" y="2640"/>
                    <a:pt x="389" y="2640"/>
                  </a:cubicBezTo>
                  <a:cubicBezTo>
                    <a:pt x="460" y="2640"/>
                    <a:pt x="531" y="2610"/>
                    <a:pt x="587" y="2538"/>
                  </a:cubicBezTo>
                  <a:cubicBezTo>
                    <a:pt x="1075" y="1859"/>
                    <a:pt x="1433" y="1121"/>
                    <a:pt x="1790" y="371"/>
                  </a:cubicBezTo>
                  <a:cubicBezTo>
                    <a:pt x="1890" y="164"/>
                    <a:pt x="1712" y="1"/>
                    <a:pt x="1535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/>
            <p:nvPr/>
          </p:nvSpPr>
          <p:spPr>
            <a:xfrm>
              <a:off x="3516525" y="2211800"/>
              <a:ext cx="60275" cy="65000"/>
            </a:xfrm>
            <a:custGeom>
              <a:avLst/>
              <a:gdLst/>
              <a:ahLst/>
              <a:cxnLst/>
              <a:rect l="l" t="t" r="r" b="b"/>
              <a:pathLst>
                <a:path w="2411" h="2600" extrusionOk="0">
                  <a:moveTo>
                    <a:pt x="2050" y="0"/>
                  </a:moveTo>
                  <a:cubicBezTo>
                    <a:pt x="2013" y="0"/>
                    <a:pt x="1971" y="10"/>
                    <a:pt x="1928" y="33"/>
                  </a:cubicBezTo>
                  <a:cubicBezTo>
                    <a:pt x="1071" y="461"/>
                    <a:pt x="595" y="1342"/>
                    <a:pt x="130" y="2140"/>
                  </a:cubicBezTo>
                  <a:cubicBezTo>
                    <a:pt x="0" y="2357"/>
                    <a:pt x="205" y="2599"/>
                    <a:pt x="395" y="2599"/>
                  </a:cubicBezTo>
                  <a:cubicBezTo>
                    <a:pt x="466" y="2599"/>
                    <a:pt x="534" y="2566"/>
                    <a:pt x="583" y="2485"/>
                  </a:cubicBezTo>
                  <a:cubicBezTo>
                    <a:pt x="976" y="1783"/>
                    <a:pt x="1392" y="926"/>
                    <a:pt x="2143" y="557"/>
                  </a:cubicBezTo>
                  <a:cubicBezTo>
                    <a:pt x="2411" y="412"/>
                    <a:pt x="2295" y="0"/>
                    <a:pt x="2050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3339150" y="2416575"/>
              <a:ext cx="35225" cy="58050"/>
            </a:xfrm>
            <a:custGeom>
              <a:avLst/>
              <a:gdLst/>
              <a:ahLst/>
              <a:cxnLst/>
              <a:rect l="l" t="t" r="r" b="b"/>
              <a:pathLst>
                <a:path w="1409" h="2322" extrusionOk="0">
                  <a:moveTo>
                    <a:pt x="1061" y="0"/>
                  </a:moveTo>
                  <a:cubicBezTo>
                    <a:pt x="967" y="0"/>
                    <a:pt x="875" y="52"/>
                    <a:pt x="832" y="176"/>
                  </a:cubicBezTo>
                  <a:cubicBezTo>
                    <a:pt x="629" y="759"/>
                    <a:pt x="451" y="1355"/>
                    <a:pt x="129" y="1867"/>
                  </a:cubicBezTo>
                  <a:cubicBezTo>
                    <a:pt x="0" y="2082"/>
                    <a:pt x="188" y="2322"/>
                    <a:pt x="370" y="2322"/>
                  </a:cubicBezTo>
                  <a:cubicBezTo>
                    <a:pt x="439" y="2322"/>
                    <a:pt x="508" y="2286"/>
                    <a:pt x="558" y="2200"/>
                  </a:cubicBezTo>
                  <a:cubicBezTo>
                    <a:pt x="915" y="1629"/>
                    <a:pt x="1129" y="1009"/>
                    <a:pt x="1332" y="378"/>
                  </a:cubicBezTo>
                  <a:cubicBezTo>
                    <a:pt x="1408" y="165"/>
                    <a:pt x="1230" y="0"/>
                    <a:pt x="1061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3293925" y="2363575"/>
              <a:ext cx="53150" cy="65100"/>
            </a:xfrm>
            <a:custGeom>
              <a:avLst/>
              <a:gdLst/>
              <a:ahLst/>
              <a:cxnLst/>
              <a:rect l="l" t="t" r="r" b="b"/>
              <a:pathLst>
                <a:path w="2126" h="2604" extrusionOk="0">
                  <a:moveTo>
                    <a:pt x="1725" y="0"/>
                  </a:moveTo>
                  <a:cubicBezTo>
                    <a:pt x="1674" y="0"/>
                    <a:pt x="1621" y="17"/>
                    <a:pt x="1569" y="58"/>
                  </a:cubicBezTo>
                  <a:cubicBezTo>
                    <a:pt x="831" y="641"/>
                    <a:pt x="176" y="1355"/>
                    <a:pt x="33" y="2308"/>
                  </a:cubicBezTo>
                  <a:cubicBezTo>
                    <a:pt x="1" y="2497"/>
                    <a:pt x="149" y="2603"/>
                    <a:pt x="301" y="2603"/>
                  </a:cubicBezTo>
                  <a:cubicBezTo>
                    <a:pt x="426" y="2603"/>
                    <a:pt x="554" y="2530"/>
                    <a:pt x="581" y="2367"/>
                  </a:cubicBezTo>
                  <a:cubicBezTo>
                    <a:pt x="712" y="1558"/>
                    <a:pt x="1307" y="963"/>
                    <a:pt x="1903" y="486"/>
                  </a:cubicBezTo>
                  <a:cubicBezTo>
                    <a:pt x="2125" y="322"/>
                    <a:pt x="1947" y="0"/>
                    <a:pt x="1725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3368175" y="2276025"/>
              <a:ext cx="37450" cy="40725"/>
            </a:xfrm>
            <a:custGeom>
              <a:avLst/>
              <a:gdLst/>
              <a:ahLst/>
              <a:cxnLst/>
              <a:rect l="l" t="t" r="r" b="b"/>
              <a:pathLst>
                <a:path w="1498" h="1629" extrusionOk="0">
                  <a:moveTo>
                    <a:pt x="1140" y="1"/>
                  </a:moveTo>
                  <a:cubicBezTo>
                    <a:pt x="1042" y="1"/>
                    <a:pt x="943" y="46"/>
                    <a:pt x="885" y="154"/>
                  </a:cubicBezTo>
                  <a:cubicBezTo>
                    <a:pt x="707" y="524"/>
                    <a:pt x="385" y="845"/>
                    <a:pt x="147" y="1178"/>
                  </a:cubicBezTo>
                  <a:cubicBezTo>
                    <a:pt x="0" y="1394"/>
                    <a:pt x="191" y="1628"/>
                    <a:pt x="379" y="1628"/>
                  </a:cubicBezTo>
                  <a:cubicBezTo>
                    <a:pt x="451" y="1628"/>
                    <a:pt x="523" y="1594"/>
                    <a:pt x="576" y="1512"/>
                  </a:cubicBezTo>
                  <a:cubicBezTo>
                    <a:pt x="838" y="1119"/>
                    <a:pt x="1183" y="797"/>
                    <a:pt x="1397" y="369"/>
                  </a:cubicBezTo>
                  <a:cubicBezTo>
                    <a:pt x="1498" y="160"/>
                    <a:pt x="1321" y="1"/>
                    <a:pt x="1140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3490800" y="2168725"/>
              <a:ext cx="58950" cy="51525"/>
            </a:xfrm>
            <a:custGeom>
              <a:avLst/>
              <a:gdLst/>
              <a:ahLst/>
              <a:cxnLst/>
              <a:rect l="l" t="t" r="r" b="b"/>
              <a:pathLst>
                <a:path w="2358" h="2061" extrusionOk="0">
                  <a:moveTo>
                    <a:pt x="1988" y="0"/>
                  </a:moveTo>
                  <a:cubicBezTo>
                    <a:pt x="1952" y="0"/>
                    <a:pt x="1914" y="9"/>
                    <a:pt x="1874" y="29"/>
                  </a:cubicBezTo>
                  <a:cubicBezTo>
                    <a:pt x="1159" y="375"/>
                    <a:pt x="600" y="970"/>
                    <a:pt x="147" y="1625"/>
                  </a:cubicBezTo>
                  <a:cubicBezTo>
                    <a:pt x="0" y="1824"/>
                    <a:pt x="193" y="2061"/>
                    <a:pt x="382" y="2061"/>
                  </a:cubicBezTo>
                  <a:cubicBezTo>
                    <a:pt x="453" y="2061"/>
                    <a:pt x="524" y="2027"/>
                    <a:pt x="576" y="1946"/>
                  </a:cubicBezTo>
                  <a:cubicBezTo>
                    <a:pt x="969" y="1387"/>
                    <a:pt x="1457" y="851"/>
                    <a:pt x="2088" y="529"/>
                  </a:cubicBezTo>
                  <a:cubicBezTo>
                    <a:pt x="2358" y="405"/>
                    <a:pt x="2230" y="0"/>
                    <a:pt x="1988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4"/>
            <p:cNvSpPr/>
            <p:nvPr/>
          </p:nvSpPr>
          <p:spPr>
            <a:xfrm>
              <a:off x="3547975" y="2116525"/>
              <a:ext cx="83350" cy="62250"/>
            </a:xfrm>
            <a:custGeom>
              <a:avLst/>
              <a:gdLst/>
              <a:ahLst/>
              <a:cxnLst/>
              <a:rect l="l" t="t" r="r" b="b"/>
              <a:pathLst>
                <a:path w="3334" h="2490" extrusionOk="0">
                  <a:moveTo>
                    <a:pt x="2933" y="0"/>
                  </a:moveTo>
                  <a:cubicBezTo>
                    <a:pt x="2882" y="0"/>
                    <a:pt x="2829" y="17"/>
                    <a:pt x="2778" y="57"/>
                  </a:cubicBezTo>
                  <a:lnTo>
                    <a:pt x="1051" y="1415"/>
                  </a:lnTo>
                  <a:cubicBezTo>
                    <a:pt x="218" y="2072"/>
                    <a:pt x="0" y="2490"/>
                    <a:pt x="252" y="2490"/>
                  </a:cubicBezTo>
                  <a:cubicBezTo>
                    <a:pt x="425" y="2490"/>
                    <a:pt x="818" y="2294"/>
                    <a:pt x="1385" y="1843"/>
                  </a:cubicBezTo>
                  <a:lnTo>
                    <a:pt x="3111" y="498"/>
                  </a:lnTo>
                  <a:cubicBezTo>
                    <a:pt x="3334" y="324"/>
                    <a:pt x="3155" y="0"/>
                    <a:pt x="2933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3668150" y="2011925"/>
              <a:ext cx="73650" cy="56575"/>
            </a:xfrm>
            <a:custGeom>
              <a:avLst/>
              <a:gdLst/>
              <a:ahLst/>
              <a:cxnLst/>
              <a:rect l="l" t="t" r="r" b="b"/>
              <a:pathLst>
                <a:path w="2946" h="2263" extrusionOk="0">
                  <a:moveTo>
                    <a:pt x="2551" y="1"/>
                  </a:moveTo>
                  <a:cubicBezTo>
                    <a:pt x="2498" y="1"/>
                    <a:pt x="2442" y="19"/>
                    <a:pt x="2388" y="62"/>
                  </a:cubicBezTo>
                  <a:lnTo>
                    <a:pt x="233" y="1765"/>
                  </a:lnTo>
                  <a:cubicBezTo>
                    <a:pt x="1" y="1939"/>
                    <a:pt x="185" y="2263"/>
                    <a:pt x="410" y="2263"/>
                  </a:cubicBezTo>
                  <a:cubicBezTo>
                    <a:pt x="461" y="2263"/>
                    <a:pt x="515" y="2246"/>
                    <a:pt x="566" y="2206"/>
                  </a:cubicBezTo>
                  <a:lnTo>
                    <a:pt x="2733" y="515"/>
                  </a:lnTo>
                  <a:cubicBezTo>
                    <a:pt x="2945" y="332"/>
                    <a:pt x="2775" y="1"/>
                    <a:pt x="2551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"/>
          <p:cNvSpPr txBox="1">
            <a:spLocks noGrp="1"/>
          </p:cNvSpPr>
          <p:nvPr>
            <p:ph type="ctrTitle"/>
          </p:nvPr>
        </p:nvSpPr>
        <p:spPr>
          <a:xfrm>
            <a:off x="713225" y="694825"/>
            <a:ext cx="7717500" cy="6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322" name="Google Shape;322;p25"/>
          <p:cNvSpPr txBox="1">
            <a:spLocks noGrp="1"/>
          </p:cNvSpPr>
          <p:nvPr>
            <p:ph type="subTitle" idx="1"/>
          </p:nvPr>
        </p:nvSpPr>
        <p:spPr>
          <a:xfrm>
            <a:off x="1716000" y="1865713"/>
            <a:ext cx="5712000" cy="8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3" name="Google Shape;323;p25"/>
          <p:cNvSpPr txBox="1"/>
          <p:nvPr/>
        </p:nvSpPr>
        <p:spPr>
          <a:xfrm>
            <a:off x="1852558" y="3769859"/>
            <a:ext cx="5454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2"/>
              </a:rPr>
              <a:t>Slidesgo</a:t>
            </a:r>
            <a:r>
              <a:rPr lang="en" sz="12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3"/>
              </a:rPr>
              <a:t>Flaticon</a:t>
            </a:r>
            <a:r>
              <a:rPr lang="en" sz="12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Freepik</a:t>
            </a:r>
            <a:r>
              <a:rPr lang="en" sz="120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  <a:endParaRPr sz="1200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chemeClr val="dk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4" name="Google Shape;324;p25"/>
          <p:cNvSpPr/>
          <p:nvPr/>
        </p:nvSpPr>
        <p:spPr>
          <a:xfrm rot="5786196">
            <a:off x="-296007" y="3321696"/>
            <a:ext cx="2714228" cy="2971990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5"/>
          <p:cNvSpPr/>
          <p:nvPr/>
        </p:nvSpPr>
        <p:spPr>
          <a:xfrm rot="-4971722">
            <a:off x="-680539" y="4474467"/>
            <a:ext cx="3207625" cy="3139985"/>
          </a:xfrm>
          <a:custGeom>
            <a:avLst/>
            <a:gdLst/>
            <a:ahLst/>
            <a:cxnLst/>
            <a:rect l="l" t="t" r="r" b="b"/>
            <a:pathLst>
              <a:path w="155846" h="123228" extrusionOk="0">
                <a:moveTo>
                  <a:pt x="143537" y="1"/>
                </a:moveTo>
                <a:lnTo>
                  <a:pt x="1" y="114182"/>
                </a:lnTo>
                <a:cubicBezTo>
                  <a:pt x="5901" y="119314"/>
                  <a:pt x="13518" y="123227"/>
                  <a:pt x="21197" y="123227"/>
                </a:cubicBezTo>
                <a:cubicBezTo>
                  <a:pt x="22851" y="123227"/>
                  <a:pt x="24509" y="123045"/>
                  <a:pt x="26153" y="122655"/>
                </a:cubicBezTo>
                <a:cubicBezTo>
                  <a:pt x="37494" y="119920"/>
                  <a:pt x="44333" y="108678"/>
                  <a:pt x="49803" y="98371"/>
                </a:cubicBezTo>
                <a:cubicBezTo>
                  <a:pt x="55240" y="88064"/>
                  <a:pt x="61745" y="76722"/>
                  <a:pt x="72986" y="73553"/>
                </a:cubicBezTo>
                <a:cubicBezTo>
                  <a:pt x="75163" y="72935"/>
                  <a:pt x="77361" y="72673"/>
                  <a:pt x="79569" y="72673"/>
                </a:cubicBezTo>
                <a:cubicBezTo>
                  <a:pt x="87002" y="72673"/>
                  <a:pt x="94547" y="75642"/>
                  <a:pt x="101774" y="77956"/>
                </a:cubicBezTo>
                <a:cubicBezTo>
                  <a:pt x="106502" y="79449"/>
                  <a:pt x="111703" y="80629"/>
                  <a:pt x="116672" y="80629"/>
                </a:cubicBezTo>
                <a:cubicBezTo>
                  <a:pt x="121588" y="80629"/>
                  <a:pt x="126278" y="79474"/>
                  <a:pt x="130060" y="76322"/>
                </a:cubicBezTo>
                <a:cubicBezTo>
                  <a:pt x="135765" y="71552"/>
                  <a:pt x="137566" y="63646"/>
                  <a:pt x="138133" y="56208"/>
                </a:cubicBezTo>
                <a:cubicBezTo>
                  <a:pt x="139234" y="41864"/>
                  <a:pt x="141435" y="33491"/>
                  <a:pt x="149408" y="21483"/>
                </a:cubicBezTo>
                <a:cubicBezTo>
                  <a:pt x="155846" y="11776"/>
                  <a:pt x="155178" y="5171"/>
                  <a:pt x="1435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5"/>
          <p:cNvSpPr/>
          <p:nvPr/>
        </p:nvSpPr>
        <p:spPr>
          <a:xfrm rot="5400000">
            <a:off x="8102113" y="-43013"/>
            <a:ext cx="1269922" cy="1165035"/>
          </a:xfrm>
          <a:custGeom>
            <a:avLst/>
            <a:gdLst/>
            <a:ahLst/>
            <a:cxnLst/>
            <a:rect l="l" t="t" r="r" b="b"/>
            <a:pathLst>
              <a:path w="40732" h="34850" extrusionOk="0">
                <a:moveTo>
                  <a:pt x="1" y="0"/>
                </a:moveTo>
                <a:lnTo>
                  <a:pt x="1" y="34850"/>
                </a:lnTo>
                <a:cubicBezTo>
                  <a:pt x="10776" y="28194"/>
                  <a:pt x="30385" y="14812"/>
                  <a:pt x="407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5"/>
          <p:cNvSpPr/>
          <p:nvPr/>
        </p:nvSpPr>
        <p:spPr>
          <a:xfrm rot="-959135">
            <a:off x="8736897" y="-740031"/>
            <a:ext cx="1383248" cy="1650428"/>
          </a:xfrm>
          <a:custGeom>
            <a:avLst/>
            <a:gdLst/>
            <a:ahLst/>
            <a:cxnLst/>
            <a:rect l="l" t="t" r="r" b="b"/>
            <a:pathLst>
              <a:path w="41542" h="49566" extrusionOk="0">
                <a:moveTo>
                  <a:pt x="27496" y="1"/>
                </a:moveTo>
                <a:cubicBezTo>
                  <a:pt x="25827" y="1"/>
                  <a:pt x="24130" y="170"/>
                  <a:pt x="22432" y="500"/>
                </a:cubicBezTo>
                <a:cubicBezTo>
                  <a:pt x="13597" y="2203"/>
                  <a:pt x="5489" y="8620"/>
                  <a:pt x="2406" y="16907"/>
                </a:cubicBezTo>
                <a:cubicBezTo>
                  <a:pt x="1" y="23431"/>
                  <a:pt x="3108" y="30658"/>
                  <a:pt x="5001" y="36933"/>
                </a:cubicBezTo>
                <a:cubicBezTo>
                  <a:pt x="6156" y="40803"/>
                  <a:pt x="7561" y="45398"/>
                  <a:pt x="7025" y="49566"/>
                </a:cubicBezTo>
                <a:lnTo>
                  <a:pt x="41541" y="49566"/>
                </a:lnTo>
                <a:lnTo>
                  <a:pt x="41541" y="5239"/>
                </a:lnTo>
                <a:cubicBezTo>
                  <a:pt x="37711" y="1670"/>
                  <a:pt x="32743" y="1"/>
                  <a:pt x="27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" name="Google Shape;328;p25"/>
          <p:cNvGrpSpPr/>
          <p:nvPr/>
        </p:nvGrpSpPr>
        <p:grpSpPr>
          <a:xfrm rot="1716161">
            <a:off x="-796825" y="3590162"/>
            <a:ext cx="1367782" cy="809571"/>
            <a:chOff x="3293925" y="2011925"/>
            <a:chExt cx="541025" cy="484350"/>
          </a:xfrm>
        </p:grpSpPr>
        <p:sp>
          <p:nvSpPr>
            <p:cNvPr id="329" name="Google Shape;329;p25"/>
            <p:cNvSpPr/>
            <p:nvPr/>
          </p:nvSpPr>
          <p:spPr>
            <a:xfrm>
              <a:off x="3743650" y="2103225"/>
              <a:ext cx="91300" cy="64275"/>
            </a:xfrm>
            <a:custGeom>
              <a:avLst/>
              <a:gdLst/>
              <a:ahLst/>
              <a:cxnLst/>
              <a:rect l="l" t="t" r="r" b="b"/>
              <a:pathLst>
                <a:path w="3652" h="2571" extrusionOk="0">
                  <a:moveTo>
                    <a:pt x="3240" y="1"/>
                  </a:moveTo>
                  <a:cubicBezTo>
                    <a:pt x="3188" y="1"/>
                    <a:pt x="3135" y="17"/>
                    <a:pt x="3083" y="54"/>
                  </a:cubicBezTo>
                  <a:cubicBezTo>
                    <a:pt x="2154" y="768"/>
                    <a:pt x="1154" y="1351"/>
                    <a:pt x="225" y="2066"/>
                  </a:cubicBezTo>
                  <a:cubicBezTo>
                    <a:pt x="0" y="2242"/>
                    <a:pt x="185" y="2570"/>
                    <a:pt x="416" y="2570"/>
                  </a:cubicBezTo>
                  <a:cubicBezTo>
                    <a:pt x="467" y="2570"/>
                    <a:pt x="519" y="2555"/>
                    <a:pt x="570" y="2518"/>
                  </a:cubicBezTo>
                  <a:cubicBezTo>
                    <a:pt x="1499" y="1804"/>
                    <a:pt x="2511" y="1221"/>
                    <a:pt x="3428" y="506"/>
                  </a:cubicBezTo>
                  <a:cubicBezTo>
                    <a:pt x="3652" y="321"/>
                    <a:pt x="3470" y="1"/>
                    <a:pt x="3240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3699525" y="2028700"/>
              <a:ext cx="124975" cy="102900"/>
            </a:xfrm>
            <a:custGeom>
              <a:avLst/>
              <a:gdLst/>
              <a:ahLst/>
              <a:cxnLst/>
              <a:rect l="l" t="t" r="r" b="b"/>
              <a:pathLst>
                <a:path w="4999" h="4116" extrusionOk="0">
                  <a:moveTo>
                    <a:pt x="4592" y="1"/>
                  </a:moveTo>
                  <a:cubicBezTo>
                    <a:pt x="4539" y="1"/>
                    <a:pt x="4484" y="18"/>
                    <a:pt x="4431" y="58"/>
                  </a:cubicBezTo>
                  <a:cubicBezTo>
                    <a:pt x="3002" y="1225"/>
                    <a:pt x="1657" y="2475"/>
                    <a:pt x="228" y="3618"/>
                  </a:cubicBezTo>
                  <a:cubicBezTo>
                    <a:pt x="0" y="3799"/>
                    <a:pt x="174" y="4115"/>
                    <a:pt x="392" y="4115"/>
                  </a:cubicBezTo>
                  <a:cubicBezTo>
                    <a:pt x="448" y="4115"/>
                    <a:pt x="506" y="4095"/>
                    <a:pt x="561" y="4047"/>
                  </a:cubicBezTo>
                  <a:cubicBezTo>
                    <a:pt x="1990" y="2904"/>
                    <a:pt x="3347" y="1654"/>
                    <a:pt x="4776" y="511"/>
                  </a:cubicBezTo>
                  <a:cubicBezTo>
                    <a:pt x="4999" y="327"/>
                    <a:pt x="4820" y="1"/>
                    <a:pt x="4592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5"/>
            <p:cNvSpPr/>
            <p:nvPr/>
          </p:nvSpPr>
          <p:spPr>
            <a:xfrm>
              <a:off x="3613625" y="2163150"/>
              <a:ext cx="70700" cy="82525"/>
            </a:xfrm>
            <a:custGeom>
              <a:avLst/>
              <a:gdLst/>
              <a:ahLst/>
              <a:cxnLst/>
              <a:rect l="l" t="t" r="r" b="b"/>
              <a:pathLst>
                <a:path w="2828" h="3301" extrusionOk="0">
                  <a:moveTo>
                    <a:pt x="2424" y="0"/>
                  </a:moveTo>
                  <a:cubicBezTo>
                    <a:pt x="2350" y="0"/>
                    <a:pt x="2274" y="29"/>
                    <a:pt x="2211" y="97"/>
                  </a:cubicBezTo>
                  <a:cubicBezTo>
                    <a:pt x="1461" y="967"/>
                    <a:pt x="937" y="2002"/>
                    <a:pt x="175" y="2872"/>
                  </a:cubicBezTo>
                  <a:cubicBezTo>
                    <a:pt x="1" y="3064"/>
                    <a:pt x="198" y="3301"/>
                    <a:pt x="399" y="3301"/>
                  </a:cubicBezTo>
                  <a:cubicBezTo>
                    <a:pt x="473" y="3301"/>
                    <a:pt x="547" y="3269"/>
                    <a:pt x="604" y="3193"/>
                  </a:cubicBezTo>
                  <a:cubicBezTo>
                    <a:pt x="1366" y="2336"/>
                    <a:pt x="1890" y="1288"/>
                    <a:pt x="2652" y="431"/>
                  </a:cubicBezTo>
                  <a:cubicBezTo>
                    <a:pt x="2828" y="229"/>
                    <a:pt x="2634" y="0"/>
                    <a:pt x="2424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5"/>
            <p:cNvSpPr/>
            <p:nvPr/>
          </p:nvSpPr>
          <p:spPr>
            <a:xfrm>
              <a:off x="3656525" y="2239625"/>
              <a:ext cx="56700" cy="55200"/>
            </a:xfrm>
            <a:custGeom>
              <a:avLst/>
              <a:gdLst/>
              <a:ahLst/>
              <a:cxnLst/>
              <a:rect l="l" t="t" r="r" b="b"/>
              <a:pathLst>
                <a:path w="2268" h="2208" extrusionOk="0">
                  <a:moveTo>
                    <a:pt x="1886" y="1"/>
                  </a:moveTo>
                  <a:cubicBezTo>
                    <a:pt x="1812" y="1"/>
                    <a:pt x="1735" y="33"/>
                    <a:pt x="1674" y="110"/>
                  </a:cubicBezTo>
                  <a:cubicBezTo>
                    <a:pt x="1234" y="670"/>
                    <a:pt x="781" y="1241"/>
                    <a:pt x="222" y="1706"/>
                  </a:cubicBezTo>
                  <a:cubicBezTo>
                    <a:pt x="0" y="1879"/>
                    <a:pt x="176" y="2208"/>
                    <a:pt x="390" y="2208"/>
                  </a:cubicBezTo>
                  <a:cubicBezTo>
                    <a:pt x="440" y="2208"/>
                    <a:pt x="493" y="2190"/>
                    <a:pt x="543" y="2146"/>
                  </a:cubicBezTo>
                  <a:cubicBezTo>
                    <a:pt x="1150" y="1658"/>
                    <a:pt x="1627" y="1051"/>
                    <a:pt x="2103" y="432"/>
                  </a:cubicBezTo>
                  <a:cubicBezTo>
                    <a:pt x="2268" y="232"/>
                    <a:pt x="2085" y="1"/>
                    <a:pt x="1886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5"/>
            <p:cNvSpPr/>
            <p:nvPr/>
          </p:nvSpPr>
          <p:spPr>
            <a:xfrm>
              <a:off x="3594500" y="2349475"/>
              <a:ext cx="53525" cy="52475"/>
            </a:xfrm>
            <a:custGeom>
              <a:avLst/>
              <a:gdLst/>
              <a:ahLst/>
              <a:cxnLst/>
              <a:rect l="l" t="t" r="r" b="b"/>
              <a:pathLst>
                <a:path w="2141" h="2099" extrusionOk="0">
                  <a:moveTo>
                    <a:pt x="1747" y="0"/>
                  </a:moveTo>
                  <a:cubicBezTo>
                    <a:pt x="1694" y="0"/>
                    <a:pt x="1638" y="19"/>
                    <a:pt x="1583" y="62"/>
                  </a:cubicBezTo>
                  <a:cubicBezTo>
                    <a:pt x="1012" y="503"/>
                    <a:pt x="595" y="1086"/>
                    <a:pt x="167" y="1657"/>
                  </a:cubicBezTo>
                  <a:cubicBezTo>
                    <a:pt x="0" y="1859"/>
                    <a:pt x="200" y="2098"/>
                    <a:pt x="408" y="2098"/>
                  </a:cubicBezTo>
                  <a:cubicBezTo>
                    <a:pt x="483" y="2098"/>
                    <a:pt x="559" y="2067"/>
                    <a:pt x="619" y="1991"/>
                  </a:cubicBezTo>
                  <a:cubicBezTo>
                    <a:pt x="1012" y="1455"/>
                    <a:pt x="1405" y="919"/>
                    <a:pt x="1929" y="503"/>
                  </a:cubicBezTo>
                  <a:cubicBezTo>
                    <a:pt x="2140" y="329"/>
                    <a:pt x="1971" y="0"/>
                    <a:pt x="1747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5"/>
            <p:cNvSpPr/>
            <p:nvPr/>
          </p:nvSpPr>
          <p:spPr>
            <a:xfrm>
              <a:off x="3566850" y="2332625"/>
              <a:ext cx="49950" cy="62075"/>
            </a:xfrm>
            <a:custGeom>
              <a:avLst/>
              <a:gdLst/>
              <a:ahLst/>
              <a:cxnLst/>
              <a:rect l="l" t="t" r="r" b="b"/>
              <a:pathLst>
                <a:path w="1998" h="2483" extrusionOk="0">
                  <a:moveTo>
                    <a:pt x="1613" y="1"/>
                  </a:moveTo>
                  <a:cubicBezTo>
                    <a:pt x="1539" y="1"/>
                    <a:pt x="1464" y="32"/>
                    <a:pt x="1404" y="105"/>
                  </a:cubicBezTo>
                  <a:cubicBezTo>
                    <a:pt x="915" y="748"/>
                    <a:pt x="451" y="1391"/>
                    <a:pt x="94" y="2117"/>
                  </a:cubicBezTo>
                  <a:cubicBezTo>
                    <a:pt x="0" y="2320"/>
                    <a:pt x="183" y="2482"/>
                    <a:pt x="357" y="2482"/>
                  </a:cubicBezTo>
                  <a:cubicBezTo>
                    <a:pt x="448" y="2482"/>
                    <a:pt x="537" y="2438"/>
                    <a:pt x="582" y="2331"/>
                  </a:cubicBezTo>
                  <a:cubicBezTo>
                    <a:pt x="927" y="1641"/>
                    <a:pt x="1380" y="1034"/>
                    <a:pt x="1832" y="438"/>
                  </a:cubicBezTo>
                  <a:cubicBezTo>
                    <a:pt x="1998" y="229"/>
                    <a:pt x="1813" y="1"/>
                    <a:pt x="1613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3484300" y="2388000"/>
              <a:ext cx="28050" cy="108275"/>
            </a:xfrm>
            <a:custGeom>
              <a:avLst/>
              <a:gdLst/>
              <a:ahLst/>
              <a:cxnLst/>
              <a:rect l="l" t="t" r="r" b="b"/>
              <a:pathLst>
                <a:path w="1122" h="4331" extrusionOk="0">
                  <a:moveTo>
                    <a:pt x="623" y="1"/>
                  </a:moveTo>
                  <a:cubicBezTo>
                    <a:pt x="474" y="1"/>
                    <a:pt x="327" y="111"/>
                    <a:pt x="360" y="307"/>
                  </a:cubicBezTo>
                  <a:cubicBezTo>
                    <a:pt x="574" y="1557"/>
                    <a:pt x="181" y="2795"/>
                    <a:pt x="26" y="4022"/>
                  </a:cubicBezTo>
                  <a:cubicBezTo>
                    <a:pt x="0" y="4217"/>
                    <a:pt x="149" y="4331"/>
                    <a:pt x="297" y="4331"/>
                  </a:cubicBezTo>
                  <a:cubicBezTo>
                    <a:pt x="419" y="4331"/>
                    <a:pt x="541" y="4254"/>
                    <a:pt x="562" y="4081"/>
                  </a:cubicBezTo>
                  <a:cubicBezTo>
                    <a:pt x="741" y="2807"/>
                    <a:pt x="1122" y="1521"/>
                    <a:pt x="896" y="236"/>
                  </a:cubicBezTo>
                  <a:cubicBezTo>
                    <a:pt x="869" y="75"/>
                    <a:pt x="745" y="1"/>
                    <a:pt x="623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3419975" y="2303650"/>
              <a:ext cx="47250" cy="66000"/>
            </a:xfrm>
            <a:custGeom>
              <a:avLst/>
              <a:gdLst/>
              <a:ahLst/>
              <a:cxnLst/>
              <a:rect l="l" t="t" r="r" b="b"/>
              <a:pathLst>
                <a:path w="1890" h="2640" extrusionOk="0">
                  <a:moveTo>
                    <a:pt x="1535" y="1"/>
                  </a:moveTo>
                  <a:cubicBezTo>
                    <a:pt x="1438" y="1"/>
                    <a:pt x="1340" y="50"/>
                    <a:pt x="1290" y="169"/>
                  </a:cubicBezTo>
                  <a:cubicBezTo>
                    <a:pt x="956" y="871"/>
                    <a:pt x="611" y="1562"/>
                    <a:pt x="159" y="2193"/>
                  </a:cubicBezTo>
                  <a:cubicBezTo>
                    <a:pt x="1" y="2403"/>
                    <a:pt x="192" y="2640"/>
                    <a:pt x="389" y="2640"/>
                  </a:cubicBezTo>
                  <a:cubicBezTo>
                    <a:pt x="460" y="2640"/>
                    <a:pt x="531" y="2610"/>
                    <a:pt x="587" y="2538"/>
                  </a:cubicBezTo>
                  <a:cubicBezTo>
                    <a:pt x="1075" y="1859"/>
                    <a:pt x="1433" y="1121"/>
                    <a:pt x="1790" y="371"/>
                  </a:cubicBezTo>
                  <a:cubicBezTo>
                    <a:pt x="1890" y="164"/>
                    <a:pt x="1712" y="1"/>
                    <a:pt x="1535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3516525" y="2211800"/>
              <a:ext cx="60275" cy="65000"/>
            </a:xfrm>
            <a:custGeom>
              <a:avLst/>
              <a:gdLst/>
              <a:ahLst/>
              <a:cxnLst/>
              <a:rect l="l" t="t" r="r" b="b"/>
              <a:pathLst>
                <a:path w="2411" h="2600" extrusionOk="0">
                  <a:moveTo>
                    <a:pt x="2050" y="0"/>
                  </a:moveTo>
                  <a:cubicBezTo>
                    <a:pt x="2013" y="0"/>
                    <a:pt x="1971" y="10"/>
                    <a:pt x="1928" y="33"/>
                  </a:cubicBezTo>
                  <a:cubicBezTo>
                    <a:pt x="1071" y="461"/>
                    <a:pt x="595" y="1342"/>
                    <a:pt x="130" y="2140"/>
                  </a:cubicBezTo>
                  <a:cubicBezTo>
                    <a:pt x="0" y="2357"/>
                    <a:pt x="205" y="2599"/>
                    <a:pt x="395" y="2599"/>
                  </a:cubicBezTo>
                  <a:cubicBezTo>
                    <a:pt x="466" y="2599"/>
                    <a:pt x="534" y="2566"/>
                    <a:pt x="583" y="2485"/>
                  </a:cubicBezTo>
                  <a:cubicBezTo>
                    <a:pt x="976" y="1783"/>
                    <a:pt x="1392" y="926"/>
                    <a:pt x="2143" y="557"/>
                  </a:cubicBezTo>
                  <a:cubicBezTo>
                    <a:pt x="2411" y="412"/>
                    <a:pt x="2295" y="0"/>
                    <a:pt x="2050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3339150" y="2416575"/>
              <a:ext cx="35225" cy="58050"/>
            </a:xfrm>
            <a:custGeom>
              <a:avLst/>
              <a:gdLst/>
              <a:ahLst/>
              <a:cxnLst/>
              <a:rect l="l" t="t" r="r" b="b"/>
              <a:pathLst>
                <a:path w="1409" h="2322" extrusionOk="0">
                  <a:moveTo>
                    <a:pt x="1061" y="0"/>
                  </a:moveTo>
                  <a:cubicBezTo>
                    <a:pt x="967" y="0"/>
                    <a:pt x="875" y="52"/>
                    <a:pt x="832" y="176"/>
                  </a:cubicBezTo>
                  <a:cubicBezTo>
                    <a:pt x="629" y="759"/>
                    <a:pt x="451" y="1355"/>
                    <a:pt x="129" y="1867"/>
                  </a:cubicBezTo>
                  <a:cubicBezTo>
                    <a:pt x="0" y="2082"/>
                    <a:pt x="188" y="2322"/>
                    <a:pt x="370" y="2322"/>
                  </a:cubicBezTo>
                  <a:cubicBezTo>
                    <a:pt x="439" y="2322"/>
                    <a:pt x="508" y="2286"/>
                    <a:pt x="558" y="2200"/>
                  </a:cubicBezTo>
                  <a:cubicBezTo>
                    <a:pt x="915" y="1629"/>
                    <a:pt x="1129" y="1009"/>
                    <a:pt x="1332" y="378"/>
                  </a:cubicBezTo>
                  <a:cubicBezTo>
                    <a:pt x="1408" y="165"/>
                    <a:pt x="1230" y="0"/>
                    <a:pt x="1061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3293925" y="2363575"/>
              <a:ext cx="53150" cy="65100"/>
            </a:xfrm>
            <a:custGeom>
              <a:avLst/>
              <a:gdLst/>
              <a:ahLst/>
              <a:cxnLst/>
              <a:rect l="l" t="t" r="r" b="b"/>
              <a:pathLst>
                <a:path w="2126" h="2604" extrusionOk="0">
                  <a:moveTo>
                    <a:pt x="1725" y="0"/>
                  </a:moveTo>
                  <a:cubicBezTo>
                    <a:pt x="1674" y="0"/>
                    <a:pt x="1621" y="17"/>
                    <a:pt x="1569" y="58"/>
                  </a:cubicBezTo>
                  <a:cubicBezTo>
                    <a:pt x="831" y="641"/>
                    <a:pt x="176" y="1355"/>
                    <a:pt x="33" y="2308"/>
                  </a:cubicBezTo>
                  <a:cubicBezTo>
                    <a:pt x="1" y="2497"/>
                    <a:pt x="149" y="2603"/>
                    <a:pt x="301" y="2603"/>
                  </a:cubicBezTo>
                  <a:cubicBezTo>
                    <a:pt x="426" y="2603"/>
                    <a:pt x="554" y="2530"/>
                    <a:pt x="581" y="2367"/>
                  </a:cubicBezTo>
                  <a:cubicBezTo>
                    <a:pt x="712" y="1558"/>
                    <a:pt x="1307" y="963"/>
                    <a:pt x="1903" y="486"/>
                  </a:cubicBezTo>
                  <a:cubicBezTo>
                    <a:pt x="2125" y="322"/>
                    <a:pt x="1947" y="0"/>
                    <a:pt x="1725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3368175" y="2276025"/>
              <a:ext cx="37450" cy="40725"/>
            </a:xfrm>
            <a:custGeom>
              <a:avLst/>
              <a:gdLst/>
              <a:ahLst/>
              <a:cxnLst/>
              <a:rect l="l" t="t" r="r" b="b"/>
              <a:pathLst>
                <a:path w="1498" h="1629" extrusionOk="0">
                  <a:moveTo>
                    <a:pt x="1140" y="1"/>
                  </a:moveTo>
                  <a:cubicBezTo>
                    <a:pt x="1042" y="1"/>
                    <a:pt x="943" y="46"/>
                    <a:pt x="885" y="154"/>
                  </a:cubicBezTo>
                  <a:cubicBezTo>
                    <a:pt x="707" y="524"/>
                    <a:pt x="385" y="845"/>
                    <a:pt x="147" y="1178"/>
                  </a:cubicBezTo>
                  <a:cubicBezTo>
                    <a:pt x="0" y="1394"/>
                    <a:pt x="191" y="1628"/>
                    <a:pt x="379" y="1628"/>
                  </a:cubicBezTo>
                  <a:cubicBezTo>
                    <a:pt x="451" y="1628"/>
                    <a:pt x="523" y="1594"/>
                    <a:pt x="576" y="1512"/>
                  </a:cubicBezTo>
                  <a:cubicBezTo>
                    <a:pt x="838" y="1119"/>
                    <a:pt x="1183" y="797"/>
                    <a:pt x="1397" y="369"/>
                  </a:cubicBezTo>
                  <a:cubicBezTo>
                    <a:pt x="1498" y="160"/>
                    <a:pt x="1321" y="1"/>
                    <a:pt x="1140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3490800" y="2168725"/>
              <a:ext cx="58950" cy="51525"/>
            </a:xfrm>
            <a:custGeom>
              <a:avLst/>
              <a:gdLst/>
              <a:ahLst/>
              <a:cxnLst/>
              <a:rect l="l" t="t" r="r" b="b"/>
              <a:pathLst>
                <a:path w="2358" h="2061" extrusionOk="0">
                  <a:moveTo>
                    <a:pt x="1988" y="0"/>
                  </a:moveTo>
                  <a:cubicBezTo>
                    <a:pt x="1952" y="0"/>
                    <a:pt x="1914" y="9"/>
                    <a:pt x="1874" y="29"/>
                  </a:cubicBezTo>
                  <a:cubicBezTo>
                    <a:pt x="1159" y="375"/>
                    <a:pt x="600" y="970"/>
                    <a:pt x="147" y="1625"/>
                  </a:cubicBezTo>
                  <a:cubicBezTo>
                    <a:pt x="0" y="1824"/>
                    <a:pt x="193" y="2061"/>
                    <a:pt x="382" y="2061"/>
                  </a:cubicBezTo>
                  <a:cubicBezTo>
                    <a:pt x="453" y="2061"/>
                    <a:pt x="524" y="2027"/>
                    <a:pt x="576" y="1946"/>
                  </a:cubicBezTo>
                  <a:cubicBezTo>
                    <a:pt x="969" y="1387"/>
                    <a:pt x="1457" y="851"/>
                    <a:pt x="2088" y="529"/>
                  </a:cubicBezTo>
                  <a:cubicBezTo>
                    <a:pt x="2358" y="405"/>
                    <a:pt x="2230" y="0"/>
                    <a:pt x="1988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3547975" y="2116525"/>
              <a:ext cx="83350" cy="62250"/>
            </a:xfrm>
            <a:custGeom>
              <a:avLst/>
              <a:gdLst/>
              <a:ahLst/>
              <a:cxnLst/>
              <a:rect l="l" t="t" r="r" b="b"/>
              <a:pathLst>
                <a:path w="3334" h="2490" extrusionOk="0">
                  <a:moveTo>
                    <a:pt x="2933" y="0"/>
                  </a:moveTo>
                  <a:cubicBezTo>
                    <a:pt x="2882" y="0"/>
                    <a:pt x="2829" y="17"/>
                    <a:pt x="2778" y="57"/>
                  </a:cubicBezTo>
                  <a:lnTo>
                    <a:pt x="1051" y="1415"/>
                  </a:lnTo>
                  <a:cubicBezTo>
                    <a:pt x="218" y="2072"/>
                    <a:pt x="0" y="2490"/>
                    <a:pt x="252" y="2490"/>
                  </a:cubicBezTo>
                  <a:cubicBezTo>
                    <a:pt x="425" y="2490"/>
                    <a:pt x="818" y="2294"/>
                    <a:pt x="1385" y="1843"/>
                  </a:cubicBezTo>
                  <a:lnTo>
                    <a:pt x="3111" y="498"/>
                  </a:lnTo>
                  <a:cubicBezTo>
                    <a:pt x="3334" y="324"/>
                    <a:pt x="3155" y="0"/>
                    <a:pt x="2933" y="0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3668150" y="2011925"/>
              <a:ext cx="73650" cy="56575"/>
            </a:xfrm>
            <a:custGeom>
              <a:avLst/>
              <a:gdLst/>
              <a:ahLst/>
              <a:cxnLst/>
              <a:rect l="l" t="t" r="r" b="b"/>
              <a:pathLst>
                <a:path w="2946" h="2263" extrusionOk="0">
                  <a:moveTo>
                    <a:pt x="2551" y="1"/>
                  </a:moveTo>
                  <a:cubicBezTo>
                    <a:pt x="2498" y="1"/>
                    <a:pt x="2442" y="19"/>
                    <a:pt x="2388" y="62"/>
                  </a:cubicBezTo>
                  <a:lnTo>
                    <a:pt x="233" y="1765"/>
                  </a:lnTo>
                  <a:cubicBezTo>
                    <a:pt x="1" y="1939"/>
                    <a:pt x="185" y="2263"/>
                    <a:pt x="410" y="2263"/>
                  </a:cubicBezTo>
                  <a:cubicBezTo>
                    <a:pt x="461" y="2263"/>
                    <a:pt x="515" y="2246"/>
                    <a:pt x="566" y="2206"/>
                  </a:cubicBezTo>
                  <a:lnTo>
                    <a:pt x="2733" y="515"/>
                  </a:lnTo>
                  <a:cubicBezTo>
                    <a:pt x="2945" y="332"/>
                    <a:pt x="2775" y="1"/>
                    <a:pt x="2551" y="1"/>
                  </a:cubicBezTo>
                  <a:close/>
                </a:path>
              </a:pathLst>
            </a:custGeom>
            <a:solidFill>
              <a:srgbClr val="025D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_COLUMN_TEXT_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"/>
          <p:cNvSpPr txBox="1">
            <a:spLocks noGrp="1"/>
          </p:cNvSpPr>
          <p:nvPr>
            <p:ph type="title"/>
          </p:nvPr>
        </p:nvSpPr>
        <p:spPr>
          <a:xfrm>
            <a:off x="713225" y="1497557"/>
            <a:ext cx="385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6"/>
          <p:cNvSpPr txBox="1">
            <a:spLocks noGrp="1"/>
          </p:cNvSpPr>
          <p:nvPr>
            <p:ph type="subTitle" idx="1"/>
          </p:nvPr>
        </p:nvSpPr>
        <p:spPr>
          <a:xfrm>
            <a:off x="713225" y="2588450"/>
            <a:ext cx="3259200" cy="10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47" name="Google Shape;347;p26"/>
          <p:cNvSpPr txBox="1">
            <a:spLocks noGrp="1"/>
          </p:cNvSpPr>
          <p:nvPr>
            <p:ph type="subTitle" idx="2"/>
          </p:nvPr>
        </p:nvSpPr>
        <p:spPr>
          <a:xfrm>
            <a:off x="713225" y="2239756"/>
            <a:ext cx="2506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26"/>
          <p:cNvSpPr/>
          <p:nvPr/>
        </p:nvSpPr>
        <p:spPr>
          <a:xfrm rot="-5400000">
            <a:off x="6896354" y="-1182909"/>
            <a:ext cx="2714313" cy="2971927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6"/>
          <p:cNvSpPr/>
          <p:nvPr/>
        </p:nvSpPr>
        <p:spPr>
          <a:xfrm rot="-8754873">
            <a:off x="-1275229" y="3951415"/>
            <a:ext cx="2876280" cy="2533518"/>
          </a:xfrm>
          <a:custGeom>
            <a:avLst/>
            <a:gdLst/>
            <a:ahLst/>
            <a:cxnLst/>
            <a:rect l="l" t="t" r="r" b="b"/>
            <a:pathLst>
              <a:path w="67354" h="60757" extrusionOk="0">
                <a:moveTo>
                  <a:pt x="5668" y="1"/>
                </a:moveTo>
                <a:cubicBezTo>
                  <a:pt x="1453" y="6704"/>
                  <a:pt x="0" y="15550"/>
                  <a:pt x="8263" y="25790"/>
                </a:cubicBezTo>
                <a:cubicBezTo>
                  <a:pt x="24565" y="45973"/>
                  <a:pt x="41541" y="60757"/>
                  <a:pt x="53913" y="60757"/>
                </a:cubicBezTo>
                <a:cubicBezTo>
                  <a:pt x="55773" y="60757"/>
                  <a:pt x="57529" y="60423"/>
                  <a:pt x="59163" y="59723"/>
                </a:cubicBezTo>
                <a:cubicBezTo>
                  <a:pt x="61758" y="58615"/>
                  <a:pt x="64532" y="57234"/>
                  <a:pt x="67354" y="55508"/>
                </a:cubicBezTo>
                <a:lnTo>
                  <a:pt x="673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6"/>
          <p:cNvSpPr/>
          <p:nvPr/>
        </p:nvSpPr>
        <p:spPr>
          <a:xfrm rot="6300543">
            <a:off x="-695699" y="3882058"/>
            <a:ext cx="1924607" cy="2107172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_COLUMN_TEXT_1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"/>
          <p:cNvSpPr txBox="1">
            <a:spLocks noGrp="1"/>
          </p:cNvSpPr>
          <p:nvPr>
            <p:ph type="title"/>
          </p:nvPr>
        </p:nvSpPr>
        <p:spPr>
          <a:xfrm>
            <a:off x="4572000" y="1497557"/>
            <a:ext cx="385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"/>
          </p:nvPr>
        </p:nvSpPr>
        <p:spPr>
          <a:xfrm>
            <a:off x="5171725" y="2588450"/>
            <a:ext cx="3259200" cy="10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2"/>
          </p:nvPr>
        </p:nvSpPr>
        <p:spPr>
          <a:xfrm>
            <a:off x="5924400" y="2239756"/>
            <a:ext cx="2506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27"/>
          <p:cNvSpPr/>
          <p:nvPr/>
        </p:nvSpPr>
        <p:spPr>
          <a:xfrm>
            <a:off x="8456375" y="862025"/>
            <a:ext cx="261350" cy="275775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7"/>
          <p:cNvSpPr/>
          <p:nvPr/>
        </p:nvSpPr>
        <p:spPr>
          <a:xfrm>
            <a:off x="8797038" y="1174350"/>
            <a:ext cx="124425" cy="130675"/>
          </a:xfrm>
          <a:custGeom>
            <a:avLst/>
            <a:gdLst/>
            <a:ahLst/>
            <a:cxnLst/>
            <a:rect l="l" t="t" r="r" b="b"/>
            <a:pathLst>
              <a:path w="4977" h="5227" extrusionOk="0">
                <a:moveTo>
                  <a:pt x="2637" y="0"/>
                </a:moveTo>
                <a:cubicBezTo>
                  <a:pt x="1479" y="0"/>
                  <a:pt x="323" y="1367"/>
                  <a:pt x="60" y="2400"/>
                </a:cubicBezTo>
                <a:cubicBezTo>
                  <a:pt x="12" y="2578"/>
                  <a:pt x="0" y="2757"/>
                  <a:pt x="12" y="2935"/>
                </a:cubicBezTo>
                <a:cubicBezTo>
                  <a:pt x="95" y="3709"/>
                  <a:pt x="703" y="4412"/>
                  <a:pt x="1286" y="4852"/>
                </a:cubicBezTo>
                <a:cubicBezTo>
                  <a:pt x="1601" y="5114"/>
                  <a:pt x="1956" y="5227"/>
                  <a:pt x="2313" y="5227"/>
                </a:cubicBezTo>
                <a:cubicBezTo>
                  <a:pt x="3078" y="5227"/>
                  <a:pt x="3849" y="4709"/>
                  <a:pt x="4239" y="4019"/>
                </a:cubicBezTo>
                <a:cubicBezTo>
                  <a:pt x="4977" y="2769"/>
                  <a:pt x="4572" y="387"/>
                  <a:pt x="2929" y="30"/>
                </a:cubicBezTo>
                <a:cubicBezTo>
                  <a:pt x="2832" y="10"/>
                  <a:pt x="2735" y="0"/>
                  <a:pt x="2637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7"/>
          <p:cNvSpPr/>
          <p:nvPr/>
        </p:nvSpPr>
        <p:spPr>
          <a:xfrm rot="5254399">
            <a:off x="-515045" y="3703994"/>
            <a:ext cx="2714135" cy="2971933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7"/>
          <p:cNvSpPr/>
          <p:nvPr/>
        </p:nvSpPr>
        <p:spPr>
          <a:xfrm rot="-4971722">
            <a:off x="-1738314" y="4360167"/>
            <a:ext cx="3207625" cy="3139985"/>
          </a:xfrm>
          <a:custGeom>
            <a:avLst/>
            <a:gdLst/>
            <a:ahLst/>
            <a:cxnLst/>
            <a:rect l="l" t="t" r="r" b="b"/>
            <a:pathLst>
              <a:path w="155846" h="123228" extrusionOk="0">
                <a:moveTo>
                  <a:pt x="143537" y="1"/>
                </a:moveTo>
                <a:lnTo>
                  <a:pt x="1" y="114182"/>
                </a:lnTo>
                <a:cubicBezTo>
                  <a:pt x="5901" y="119314"/>
                  <a:pt x="13518" y="123227"/>
                  <a:pt x="21197" y="123227"/>
                </a:cubicBezTo>
                <a:cubicBezTo>
                  <a:pt x="22851" y="123227"/>
                  <a:pt x="24509" y="123045"/>
                  <a:pt x="26153" y="122655"/>
                </a:cubicBezTo>
                <a:cubicBezTo>
                  <a:pt x="37494" y="119920"/>
                  <a:pt x="44333" y="108678"/>
                  <a:pt x="49803" y="98371"/>
                </a:cubicBezTo>
                <a:cubicBezTo>
                  <a:pt x="55240" y="88064"/>
                  <a:pt x="61745" y="76722"/>
                  <a:pt x="72986" y="73553"/>
                </a:cubicBezTo>
                <a:cubicBezTo>
                  <a:pt x="75163" y="72935"/>
                  <a:pt x="77361" y="72673"/>
                  <a:pt x="79569" y="72673"/>
                </a:cubicBezTo>
                <a:cubicBezTo>
                  <a:pt x="87002" y="72673"/>
                  <a:pt x="94547" y="75642"/>
                  <a:pt x="101774" y="77956"/>
                </a:cubicBezTo>
                <a:cubicBezTo>
                  <a:pt x="106502" y="79449"/>
                  <a:pt x="111703" y="80629"/>
                  <a:pt x="116672" y="80629"/>
                </a:cubicBezTo>
                <a:cubicBezTo>
                  <a:pt x="121588" y="80629"/>
                  <a:pt x="126278" y="79474"/>
                  <a:pt x="130060" y="76322"/>
                </a:cubicBezTo>
                <a:cubicBezTo>
                  <a:pt x="135765" y="71552"/>
                  <a:pt x="137566" y="63646"/>
                  <a:pt x="138133" y="56208"/>
                </a:cubicBezTo>
                <a:cubicBezTo>
                  <a:pt x="139234" y="41864"/>
                  <a:pt x="141435" y="33491"/>
                  <a:pt x="149408" y="21483"/>
                </a:cubicBezTo>
                <a:cubicBezTo>
                  <a:pt x="155846" y="11776"/>
                  <a:pt x="155178" y="5171"/>
                  <a:pt x="1435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7"/>
          <p:cNvSpPr/>
          <p:nvPr/>
        </p:nvSpPr>
        <p:spPr>
          <a:xfrm rot="5400000">
            <a:off x="8054488" y="-43013"/>
            <a:ext cx="1269922" cy="1165035"/>
          </a:xfrm>
          <a:custGeom>
            <a:avLst/>
            <a:gdLst/>
            <a:ahLst/>
            <a:cxnLst/>
            <a:rect l="l" t="t" r="r" b="b"/>
            <a:pathLst>
              <a:path w="40732" h="34850" extrusionOk="0">
                <a:moveTo>
                  <a:pt x="1" y="0"/>
                </a:moveTo>
                <a:lnTo>
                  <a:pt x="1" y="34850"/>
                </a:lnTo>
                <a:cubicBezTo>
                  <a:pt x="10776" y="28194"/>
                  <a:pt x="30385" y="14812"/>
                  <a:pt x="407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7"/>
          <p:cNvSpPr/>
          <p:nvPr/>
        </p:nvSpPr>
        <p:spPr>
          <a:xfrm rot="-959135">
            <a:off x="8689272" y="-740031"/>
            <a:ext cx="1383248" cy="1650428"/>
          </a:xfrm>
          <a:custGeom>
            <a:avLst/>
            <a:gdLst/>
            <a:ahLst/>
            <a:cxnLst/>
            <a:rect l="l" t="t" r="r" b="b"/>
            <a:pathLst>
              <a:path w="41542" h="49566" extrusionOk="0">
                <a:moveTo>
                  <a:pt x="27496" y="1"/>
                </a:moveTo>
                <a:cubicBezTo>
                  <a:pt x="25827" y="1"/>
                  <a:pt x="24130" y="170"/>
                  <a:pt x="22432" y="500"/>
                </a:cubicBezTo>
                <a:cubicBezTo>
                  <a:pt x="13597" y="2203"/>
                  <a:pt x="5489" y="8620"/>
                  <a:pt x="2406" y="16907"/>
                </a:cubicBezTo>
                <a:cubicBezTo>
                  <a:pt x="1" y="23431"/>
                  <a:pt x="3108" y="30658"/>
                  <a:pt x="5001" y="36933"/>
                </a:cubicBezTo>
                <a:cubicBezTo>
                  <a:pt x="6156" y="40803"/>
                  <a:pt x="7561" y="45398"/>
                  <a:pt x="7025" y="49566"/>
                </a:cubicBezTo>
                <a:lnTo>
                  <a:pt x="41541" y="49566"/>
                </a:lnTo>
                <a:lnTo>
                  <a:pt x="41541" y="5239"/>
                </a:lnTo>
                <a:cubicBezTo>
                  <a:pt x="37711" y="1670"/>
                  <a:pt x="32743" y="1"/>
                  <a:pt x="27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7"/>
          <p:cNvSpPr/>
          <p:nvPr/>
        </p:nvSpPr>
        <p:spPr>
          <a:xfrm rot="-4711628">
            <a:off x="208211" y="4699019"/>
            <a:ext cx="261345" cy="275770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7"/>
          <p:cNvSpPr/>
          <p:nvPr/>
        </p:nvSpPr>
        <p:spPr>
          <a:xfrm rot="-4711899">
            <a:off x="153993" y="4377977"/>
            <a:ext cx="179818" cy="189743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SECTION_TITLE_AND_DESCRIPTION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 txBox="1">
            <a:spLocks noGrp="1"/>
          </p:cNvSpPr>
          <p:nvPr>
            <p:ph type="subTitle" idx="1"/>
          </p:nvPr>
        </p:nvSpPr>
        <p:spPr>
          <a:xfrm>
            <a:off x="713375" y="1373125"/>
            <a:ext cx="7717500" cy="32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65" name="Google Shape;365;p28"/>
          <p:cNvSpPr/>
          <p:nvPr/>
        </p:nvSpPr>
        <p:spPr>
          <a:xfrm rot="5400000">
            <a:off x="8213427" y="2614586"/>
            <a:ext cx="2876184" cy="2533567"/>
          </a:xfrm>
          <a:custGeom>
            <a:avLst/>
            <a:gdLst/>
            <a:ahLst/>
            <a:cxnLst/>
            <a:rect l="l" t="t" r="r" b="b"/>
            <a:pathLst>
              <a:path w="67354" h="60757" extrusionOk="0">
                <a:moveTo>
                  <a:pt x="5668" y="1"/>
                </a:moveTo>
                <a:cubicBezTo>
                  <a:pt x="1453" y="6704"/>
                  <a:pt x="0" y="15550"/>
                  <a:pt x="8263" y="25790"/>
                </a:cubicBezTo>
                <a:cubicBezTo>
                  <a:pt x="24565" y="45973"/>
                  <a:pt x="41541" y="60757"/>
                  <a:pt x="53913" y="60757"/>
                </a:cubicBezTo>
                <a:cubicBezTo>
                  <a:pt x="55773" y="60757"/>
                  <a:pt x="57529" y="60423"/>
                  <a:pt x="59163" y="59723"/>
                </a:cubicBezTo>
                <a:cubicBezTo>
                  <a:pt x="61758" y="58615"/>
                  <a:pt x="64532" y="57234"/>
                  <a:pt x="67354" y="55508"/>
                </a:cubicBezTo>
                <a:lnTo>
                  <a:pt x="673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8"/>
          <p:cNvSpPr/>
          <p:nvPr/>
        </p:nvSpPr>
        <p:spPr>
          <a:xfrm>
            <a:off x="-405972" y="-204938"/>
            <a:ext cx="1303500" cy="1778197"/>
          </a:xfrm>
          <a:custGeom>
            <a:avLst/>
            <a:gdLst/>
            <a:ahLst/>
            <a:cxnLst/>
            <a:rect l="l" t="t" r="r" b="b"/>
            <a:pathLst>
              <a:path w="39756" h="54234" extrusionOk="0">
                <a:moveTo>
                  <a:pt x="0" y="1"/>
                </a:moveTo>
                <a:lnTo>
                  <a:pt x="0" y="54234"/>
                </a:lnTo>
                <a:cubicBezTo>
                  <a:pt x="11883" y="53269"/>
                  <a:pt x="27551" y="49412"/>
                  <a:pt x="28337" y="37982"/>
                </a:cubicBezTo>
                <a:cubicBezTo>
                  <a:pt x="29528" y="20718"/>
                  <a:pt x="21193" y="20122"/>
                  <a:pt x="32504" y="10597"/>
                </a:cubicBezTo>
                <a:cubicBezTo>
                  <a:pt x="36541" y="7204"/>
                  <a:pt x="38672" y="3442"/>
                  <a:pt x="397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8"/>
          <p:cNvSpPr/>
          <p:nvPr/>
        </p:nvSpPr>
        <p:spPr>
          <a:xfrm rot="10464459">
            <a:off x="8492277" y="3814834"/>
            <a:ext cx="1303442" cy="1778119"/>
          </a:xfrm>
          <a:custGeom>
            <a:avLst/>
            <a:gdLst/>
            <a:ahLst/>
            <a:cxnLst/>
            <a:rect l="l" t="t" r="r" b="b"/>
            <a:pathLst>
              <a:path w="39756" h="54234" extrusionOk="0">
                <a:moveTo>
                  <a:pt x="0" y="1"/>
                </a:moveTo>
                <a:lnTo>
                  <a:pt x="0" y="54234"/>
                </a:lnTo>
                <a:cubicBezTo>
                  <a:pt x="11883" y="53269"/>
                  <a:pt x="27551" y="49412"/>
                  <a:pt x="28337" y="37982"/>
                </a:cubicBezTo>
                <a:cubicBezTo>
                  <a:pt x="29528" y="20718"/>
                  <a:pt x="21193" y="20122"/>
                  <a:pt x="32504" y="10597"/>
                </a:cubicBezTo>
                <a:cubicBezTo>
                  <a:pt x="36541" y="7204"/>
                  <a:pt x="38672" y="3442"/>
                  <a:pt x="397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8"/>
          <p:cNvSpPr txBox="1">
            <a:spLocks noGrp="1"/>
          </p:cNvSpPr>
          <p:nvPr>
            <p:ph type="title"/>
          </p:nvPr>
        </p:nvSpPr>
        <p:spPr>
          <a:xfrm>
            <a:off x="713250" y="37298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2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"/>
          <p:cNvSpPr txBox="1">
            <a:spLocks noGrp="1"/>
          </p:cNvSpPr>
          <p:nvPr>
            <p:ph type="title"/>
          </p:nvPr>
        </p:nvSpPr>
        <p:spPr>
          <a:xfrm>
            <a:off x="4572000" y="1898625"/>
            <a:ext cx="3858900" cy="8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1" name="Google Shape;371;p29"/>
          <p:cNvSpPr txBox="1">
            <a:spLocks noGrp="1"/>
          </p:cNvSpPr>
          <p:nvPr>
            <p:ph type="subTitle" idx="1"/>
          </p:nvPr>
        </p:nvSpPr>
        <p:spPr>
          <a:xfrm>
            <a:off x="4572000" y="2992350"/>
            <a:ext cx="38589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2" name="Google Shape;372;p29"/>
          <p:cNvSpPr/>
          <p:nvPr/>
        </p:nvSpPr>
        <p:spPr>
          <a:xfrm rot="10550662" flipH="1">
            <a:off x="-2527197" y="-1013245"/>
            <a:ext cx="7723936" cy="6617142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9"/>
          <p:cNvSpPr/>
          <p:nvPr/>
        </p:nvSpPr>
        <p:spPr>
          <a:xfrm flipH="1">
            <a:off x="-284978" y="-56775"/>
            <a:ext cx="3028800" cy="52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9"/>
          <p:cNvSpPr/>
          <p:nvPr/>
        </p:nvSpPr>
        <p:spPr>
          <a:xfrm rot="-8810769" flipH="1">
            <a:off x="-3007017" y="-1993039"/>
            <a:ext cx="6225659" cy="5333503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9"/>
          <p:cNvSpPr/>
          <p:nvPr/>
        </p:nvSpPr>
        <p:spPr>
          <a:xfrm rot="-7200925" flipH="1">
            <a:off x="-4672627" y="-3365350"/>
            <a:ext cx="6225610" cy="5333549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9"/>
          <p:cNvSpPr txBox="1">
            <a:spLocks noGrp="1"/>
          </p:cNvSpPr>
          <p:nvPr>
            <p:ph type="subTitle" idx="2"/>
          </p:nvPr>
        </p:nvSpPr>
        <p:spPr>
          <a:xfrm>
            <a:off x="4572000" y="3938702"/>
            <a:ext cx="3858900" cy="4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3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0"/>
          <p:cNvSpPr/>
          <p:nvPr/>
        </p:nvSpPr>
        <p:spPr>
          <a:xfrm>
            <a:off x="-156137" y="-147313"/>
            <a:ext cx="1269922" cy="1165036"/>
          </a:xfrm>
          <a:custGeom>
            <a:avLst/>
            <a:gdLst/>
            <a:ahLst/>
            <a:cxnLst/>
            <a:rect l="l" t="t" r="r" b="b"/>
            <a:pathLst>
              <a:path w="40732" h="34850" extrusionOk="0">
                <a:moveTo>
                  <a:pt x="1" y="0"/>
                </a:moveTo>
                <a:lnTo>
                  <a:pt x="1" y="34850"/>
                </a:lnTo>
                <a:cubicBezTo>
                  <a:pt x="10776" y="28194"/>
                  <a:pt x="30385" y="14812"/>
                  <a:pt x="407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0"/>
          <p:cNvSpPr/>
          <p:nvPr/>
        </p:nvSpPr>
        <p:spPr>
          <a:xfrm>
            <a:off x="7649024" y="3130999"/>
            <a:ext cx="2432456" cy="2663444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0"/>
          <p:cNvSpPr/>
          <p:nvPr/>
        </p:nvSpPr>
        <p:spPr>
          <a:xfrm>
            <a:off x="8284932" y="3578224"/>
            <a:ext cx="1571346" cy="2259099"/>
          </a:xfrm>
          <a:custGeom>
            <a:avLst/>
            <a:gdLst/>
            <a:ahLst/>
            <a:cxnLst/>
            <a:rect l="l" t="t" r="r" b="b"/>
            <a:pathLst>
              <a:path w="50400" h="67577" extrusionOk="0">
                <a:moveTo>
                  <a:pt x="50399" y="1"/>
                </a:moveTo>
                <a:cubicBezTo>
                  <a:pt x="39065" y="2894"/>
                  <a:pt x="32349" y="17574"/>
                  <a:pt x="19181" y="23218"/>
                </a:cubicBezTo>
                <a:cubicBezTo>
                  <a:pt x="0" y="31433"/>
                  <a:pt x="26039" y="58841"/>
                  <a:pt x="26039" y="58841"/>
                </a:cubicBezTo>
                <a:cubicBezTo>
                  <a:pt x="32681" y="64820"/>
                  <a:pt x="38041" y="67576"/>
                  <a:pt x="43362" y="67576"/>
                </a:cubicBezTo>
                <a:cubicBezTo>
                  <a:pt x="45681" y="67576"/>
                  <a:pt x="47993" y="67053"/>
                  <a:pt x="50399" y="66044"/>
                </a:cubicBezTo>
                <a:lnTo>
                  <a:pt x="50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0"/>
          <p:cNvSpPr txBox="1">
            <a:spLocks noGrp="1"/>
          </p:cNvSpPr>
          <p:nvPr>
            <p:ph type="title"/>
          </p:nvPr>
        </p:nvSpPr>
        <p:spPr>
          <a:xfrm>
            <a:off x="713225" y="37298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30"/>
          <p:cNvSpPr txBox="1">
            <a:spLocks noGrp="1"/>
          </p:cNvSpPr>
          <p:nvPr>
            <p:ph type="subTitle" idx="1"/>
          </p:nvPr>
        </p:nvSpPr>
        <p:spPr>
          <a:xfrm>
            <a:off x="1391310" y="1671050"/>
            <a:ext cx="2506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30"/>
          <p:cNvSpPr txBox="1">
            <a:spLocks noGrp="1"/>
          </p:cNvSpPr>
          <p:nvPr>
            <p:ph type="subTitle" idx="2"/>
          </p:nvPr>
        </p:nvSpPr>
        <p:spPr>
          <a:xfrm>
            <a:off x="811736" y="2227519"/>
            <a:ext cx="3621000" cy="18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30"/>
          <p:cNvSpPr txBox="1">
            <a:spLocks noGrp="1"/>
          </p:cNvSpPr>
          <p:nvPr>
            <p:ph type="subTitle" idx="3"/>
          </p:nvPr>
        </p:nvSpPr>
        <p:spPr>
          <a:xfrm>
            <a:off x="5273284" y="1616900"/>
            <a:ext cx="2506500" cy="4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30"/>
          <p:cNvSpPr txBox="1">
            <a:spLocks noGrp="1"/>
          </p:cNvSpPr>
          <p:nvPr>
            <p:ph type="subTitle" idx="4"/>
          </p:nvPr>
        </p:nvSpPr>
        <p:spPr>
          <a:xfrm>
            <a:off x="4716934" y="2227069"/>
            <a:ext cx="3619200" cy="18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/>
          <p:nvPr/>
        </p:nvSpPr>
        <p:spPr>
          <a:xfrm rot="5400000">
            <a:off x="8213427" y="2614586"/>
            <a:ext cx="2876184" cy="2533567"/>
          </a:xfrm>
          <a:custGeom>
            <a:avLst/>
            <a:gdLst/>
            <a:ahLst/>
            <a:cxnLst/>
            <a:rect l="l" t="t" r="r" b="b"/>
            <a:pathLst>
              <a:path w="67354" h="60757" extrusionOk="0">
                <a:moveTo>
                  <a:pt x="5668" y="1"/>
                </a:moveTo>
                <a:cubicBezTo>
                  <a:pt x="1453" y="6704"/>
                  <a:pt x="0" y="15550"/>
                  <a:pt x="8263" y="25790"/>
                </a:cubicBezTo>
                <a:cubicBezTo>
                  <a:pt x="24565" y="45973"/>
                  <a:pt x="41541" y="60757"/>
                  <a:pt x="53913" y="60757"/>
                </a:cubicBezTo>
                <a:cubicBezTo>
                  <a:pt x="55773" y="60757"/>
                  <a:pt x="57529" y="60423"/>
                  <a:pt x="59163" y="59723"/>
                </a:cubicBezTo>
                <a:cubicBezTo>
                  <a:pt x="61758" y="58615"/>
                  <a:pt x="64532" y="57234"/>
                  <a:pt x="67354" y="55508"/>
                </a:cubicBezTo>
                <a:lnTo>
                  <a:pt x="673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-405972" y="-204938"/>
            <a:ext cx="1303500" cy="1778197"/>
          </a:xfrm>
          <a:custGeom>
            <a:avLst/>
            <a:gdLst/>
            <a:ahLst/>
            <a:cxnLst/>
            <a:rect l="l" t="t" r="r" b="b"/>
            <a:pathLst>
              <a:path w="39756" h="54234" extrusionOk="0">
                <a:moveTo>
                  <a:pt x="0" y="1"/>
                </a:moveTo>
                <a:lnTo>
                  <a:pt x="0" y="54234"/>
                </a:lnTo>
                <a:cubicBezTo>
                  <a:pt x="11883" y="53269"/>
                  <a:pt x="27551" y="49412"/>
                  <a:pt x="28337" y="37982"/>
                </a:cubicBezTo>
                <a:cubicBezTo>
                  <a:pt x="29528" y="20718"/>
                  <a:pt x="21193" y="20122"/>
                  <a:pt x="32504" y="10597"/>
                </a:cubicBezTo>
                <a:cubicBezTo>
                  <a:pt x="36541" y="7204"/>
                  <a:pt x="38672" y="3442"/>
                  <a:pt x="397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621750" y="363875"/>
            <a:ext cx="781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b="0">
                <a:latin typeface="Calistoga"/>
                <a:ea typeface="Calistoga"/>
                <a:cs typeface="Calistoga"/>
                <a:sym typeface="Calisto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1"/>
          </p:nvPr>
        </p:nvSpPr>
        <p:spPr>
          <a:xfrm>
            <a:off x="614050" y="1051327"/>
            <a:ext cx="7816800" cy="39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8456375" y="862025"/>
            <a:ext cx="261350" cy="275775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797038" y="1174350"/>
            <a:ext cx="124425" cy="130675"/>
          </a:xfrm>
          <a:custGeom>
            <a:avLst/>
            <a:gdLst/>
            <a:ahLst/>
            <a:cxnLst/>
            <a:rect l="l" t="t" r="r" b="b"/>
            <a:pathLst>
              <a:path w="4977" h="5227" extrusionOk="0">
                <a:moveTo>
                  <a:pt x="2637" y="0"/>
                </a:moveTo>
                <a:cubicBezTo>
                  <a:pt x="1479" y="0"/>
                  <a:pt x="323" y="1367"/>
                  <a:pt x="60" y="2400"/>
                </a:cubicBezTo>
                <a:cubicBezTo>
                  <a:pt x="12" y="2578"/>
                  <a:pt x="0" y="2757"/>
                  <a:pt x="12" y="2935"/>
                </a:cubicBezTo>
                <a:cubicBezTo>
                  <a:pt x="95" y="3709"/>
                  <a:pt x="703" y="4412"/>
                  <a:pt x="1286" y="4852"/>
                </a:cubicBezTo>
                <a:cubicBezTo>
                  <a:pt x="1601" y="5114"/>
                  <a:pt x="1956" y="5227"/>
                  <a:pt x="2313" y="5227"/>
                </a:cubicBezTo>
                <a:cubicBezTo>
                  <a:pt x="3078" y="5227"/>
                  <a:pt x="3849" y="4709"/>
                  <a:pt x="4239" y="4019"/>
                </a:cubicBezTo>
                <a:cubicBezTo>
                  <a:pt x="4977" y="2769"/>
                  <a:pt x="4572" y="387"/>
                  <a:pt x="2929" y="30"/>
                </a:cubicBezTo>
                <a:cubicBezTo>
                  <a:pt x="2832" y="10"/>
                  <a:pt x="2735" y="0"/>
                  <a:pt x="2637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 rot="-4711628">
            <a:off x="646361" y="4708544"/>
            <a:ext cx="261345" cy="275770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 rot="-4711899">
            <a:off x="303068" y="4513702"/>
            <a:ext cx="179818" cy="189743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9" name="Google Shape;38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/>
          <p:nvPr/>
        </p:nvSpPr>
        <p:spPr>
          <a:xfrm>
            <a:off x="-156137" y="-147313"/>
            <a:ext cx="1269922" cy="1165036"/>
          </a:xfrm>
          <a:custGeom>
            <a:avLst/>
            <a:gdLst/>
            <a:ahLst/>
            <a:cxnLst/>
            <a:rect l="l" t="t" r="r" b="b"/>
            <a:pathLst>
              <a:path w="40732" h="34850" extrusionOk="0">
                <a:moveTo>
                  <a:pt x="1" y="0"/>
                </a:moveTo>
                <a:lnTo>
                  <a:pt x="1" y="34850"/>
                </a:lnTo>
                <a:cubicBezTo>
                  <a:pt x="10776" y="28194"/>
                  <a:pt x="30385" y="14812"/>
                  <a:pt x="407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7649024" y="3130999"/>
            <a:ext cx="2432456" cy="2663444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8284932" y="3578224"/>
            <a:ext cx="1571346" cy="2259099"/>
          </a:xfrm>
          <a:custGeom>
            <a:avLst/>
            <a:gdLst/>
            <a:ahLst/>
            <a:cxnLst/>
            <a:rect l="l" t="t" r="r" b="b"/>
            <a:pathLst>
              <a:path w="50400" h="67577" extrusionOk="0">
                <a:moveTo>
                  <a:pt x="50399" y="1"/>
                </a:moveTo>
                <a:cubicBezTo>
                  <a:pt x="39065" y="2894"/>
                  <a:pt x="32349" y="17574"/>
                  <a:pt x="19181" y="23218"/>
                </a:cubicBezTo>
                <a:cubicBezTo>
                  <a:pt x="0" y="31433"/>
                  <a:pt x="26039" y="58841"/>
                  <a:pt x="26039" y="58841"/>
                </a:cubicBezTo>
                <a:cubicBezTo>
                  <a:pt x="32681" y="64820"/>
                  <a:pt x="38041" y="67576"/>
                  <a:pt x="43362" y="67576"/>
                </a:cubicBezTo>
                <a:cubicBezTo>
                  <a:pt x="45681" y="67576"/>
                  <a:pt x="47993" y="67053"/>
                  <a:pt x="50399" y="66044"/>
                </a:cubicBezTo>
                <a:lnTo>
                  <a:pt x="50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713250" y="3638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1"/>
          </p:nvPr>
        </p:nvSpPr>
        <p:spPr>
          <a:xfrm>
            <a:off x="1485924" y="2668044"/>
            <a:ext cx="2506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ubTitle" idx="2"/>
          </p:nvPr>
        </p:nvSpPr>
        <p:spPr>
          <a:xfrm>
            <a:off x="1302324" y="2930263"/>
            <a:ext cx="2873700" cy="12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3"/>
          </p:nvPr>
        </p:nvSpPr>
        <p:spPr>
          <a:xfrm>
            <a:off x="5151577" y="2670294"/>
            <a:ext cx="25065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4"/>
          </p:nvPr>
        </p:nvSpPr>
        <p:spPr>
          <a:xfrm>
            <a:off x="4967977" y="2929363"/>
            <a:ext cx="2873700" cy="1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 rot="-4474782">
            <a:off x="8406131" y="310755"/>
            <a:ext cx="266365" cy="281067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-4474753">
            <a:off x="8746366" y="469070"/>
            <a:ext cx="180749" cy="190725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-4474782">
            <a:off x="378256" y="4181355"/>
            <a:ext cx="266365" cy="281067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 rot="-4474753">
            <a:off x="718491" y="4339670"/>
            <a:ext cx="180749" cy="190725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14200" cy="44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3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704438" y="363875"/>
            <a:ext cx="385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subTitle" idx="1"/>
          </p:nvPr>
        </p:nvSpPr>
        <p:spPr>
          <a:xfrm>
            <a:off x="1380638" y="2225774"/>
            <a:ext cx="25065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ubTitle" idx="2"/>
          </p:nvPr>
        </p:nvSpPr>
        <p:spPr>
          <a:xfrm>
            <a:off x="1197038" y="2559366"/>
            <a:ext cx="287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/>
          <p:nvPr/>
        </p:nvSpPr>
        <p:spPr>
          <a:xfrm rot="5786196">
            <a:off x="-296007" y="3321696"/>
            <a:ext cx="2714228" cy="2971990"/>
          </a:xfrm>
          <a:custGeom>
            <a:avLst/>
            <a:gdLst/>
            <a:ahLst/>
            <a:cxnLst/>
            <a:rect l="l" t="t" r="r" b="b"/>
            <a:pathLst>
              <a:path w="87060" h="88900" extrusionOk="0">
                <a:moveTo>
                  <a:pt x="82710" y="0"/>
                </a:moveTo>
                <a:cubicBezTo>
                  <a:pt x="82332" y="0"/>
                  <a:pt x="81952" y="15"/>
                  <a:pt x="81571" y="44"/>
                </a:cubicBezTo>
                <a:cubicBezTo>
                  <a:pt x="59294" y="1758"/>
                  <a:pt x="40434" y="2615"/>
                  <a:pt x="39589" y="24035"/>
                </a:cubicBezTo>
                <a:cubicBezTo>
                  <a:pt x="38732" y="45454"/>
                  <a:pt x="25016" y="50598"/>
                  <a:pt x="9597" y="58313"/>
                </a:cubicBezTo>
                <a:cubicBezTo>
                  <a:pt x="1" y="63111"/>
                  <a:pt x="2013" y="78196"/>
                  <a:pt x="4906" y="88900"/>
                </a:cubicBezTo>
                <a:lnTo>
                  <a:pt x="87059" y="88900"/>
                </a:lnTo>
                <a:lnTo>
                  <a:pt x="87059" y="615"/>
                </a:lnTo>
                <a:cubicBezTo>
                  <a:pt x="85629" y="217"/>
                  <a:pt x="84183" y="0"/>
                  <a:pt x="82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 rot="-4971722">
            <a:off x="-680539" y="4474467"/>
            <a:ext cx="3207625" cy="3139985"/>
          </a:xfrm>
          <a:custGeom>
            <a:avLst/>
            <a:gdLst/>
            <a:ahLst/>
            <a:cxnLst/>
            <a:rect l="l" t="t" r="r" b="b"/>
            <a:pathLst>
              <a:path w="155846" h="123228" extrusionOk="0">
                <a:moveTo>
                  <a:pt x="143537" y="1"/>
                </a:moveTo>
                <a:lnTo>
                  <a:pt x="1" y="114182"/>
                </a:lnTo>
                <a:cubicBezTo>
                  <a:pt x="5901" y="119314"/>
                  <a:pt x="13518" y="123227"/>
                  <a:pt x="21197" y="123227"/>
                </a:cubicBezTo>
                <a:cubicBezTo>
                  <a:pt x="22851" y="123227"/>
                  <a:pt x="24509" y="123045"/>
                  <a:pt x="26153" y="122655"/>
                </a:cubicBezTo>
                <a:cubicBezTo>
                  <a:pt x="37494" y="119920"/>
                  <a:pt x="44333" y="108678"/>
                  <a:pt x="49803" y="98371"/>
                </a:cubicBezTo>
                <a:cubicBezTo>
                  <a:pt x="55240" y="88064"/>
                  <a:pt x="61745" y="76722"/>
                  <a:pt x="72986" y="73553"/>
                </a:cubicBezTo>
                <a:cubicBezTo>
                  <a:pt x="75163" y="72935"/>
                  <a:pt x="77361" y="72673"/>
                  <a:pt x="79569" y="72673"/>
                </a:cubicBezTo>
                <a:cubicBezTo>
                  <a:pt x="87002" y="72673"/>
                  <a:pt x="94547" y="75642"/>
                  <a:pt x="101774" y="77956"/>
                </a:cubicBezTo>
                <a:cubicBezTo>
                  <a:pt x="106502" y="79449"/>
                  <a:pt x="111703" y="80629"/>
                  <a:pt x="116672" y="80629"/>
                </a:cubicBezTo>
                <a:cubicBezTo>
                  <a:pt x="121588" y="80629"/>
                  <a:pt x="126278" y="79474"/>
                  <a:pt x="130060" y="76322"/>
                </a:cubicBezTo>
                <a:cubicBezTo>
                  <a:pt x="135765" y="71552"/>
                  <a:pt x="137566" y="63646"/>
                  <a:pt x="138133" y="56208"/>
                </a:cubicBezTo>
                <a:cubicBezTo>
                  <a:pt x="139234" y="41864"/>
                  <a:pt x="141435" y="33491"/>
                  <a:pt x="149408" y="21483"/>
                </a:cubicBezTo>
                <a:cubicBezTo>
                  <a:pt x="155846" y="11776"/>
                  <a:pt x="155178" y="5171"/>
                  <a:pt x="1435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 rot="5400000">
            <a:off x="8102113" y="-43013"/>
            <a:ext cx="1269922" cy="1165035"/>
          </a:xfrm>
          <a:custGeom>
            <a:avLst/>
            <a:gdLst/>
            <a:ahLst/>
            <a:cxnLst/>
            <a:rect l="l" t="t" r="r" b="b"/>
            <a:pathLst>
              <a:path w="40732" h="34850" extrusionOk="0">
                <a:moveTo>
                  <a:pt x="1" y="0"/>
                </a:moveTo>
                <a:lnTo>
                  <a:pt x="1" y="34850"/>
                </a:lnTo>
                <a:cubicBezTo>
                  <a:pt x="10776" y="28194"/>
                  <a:pt x="30385" y="14812"/>
                  <a:pt x="407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 rot="-959135">
            <a:off x="8736897" y="-740031"/>
            <a:ext cx="1383248" cy="1650428"/>
          </a:xfrm>
          <a:custGeom>
            <a:avLst/>
            <a:gdLst/>
            <a:ahLst/>
            <a:cxnLst/>
            <a:rect l="l" t="t" r="r" b="b"/>
            <a:pathLst>
              <a:path w="41542" h="49566" extrusionOk="0">
                <a:moveTo>
                  <a:pt x="27496" y="1"/>
                </a:moveTo>
                <a:cubicBezTo>
                  <a:pt x="25827" y="1"/>
                  <a:pt x="24130" y="170"/>
                  <a:pt x="22432" y="500"/>
                </a:cubicBezTo>
                <a:cubicBezTo>
                  <a:pt x="13597" y="2203"/>
                  <a:pt x="5489" y="8620"/>
                  <a:pt x="2406" y="16907"/>
                </a:cubicBezTo>
                <a:cubicBezTo>
                  <a:pt x="1" y="23431"/>
                  <a:pt x="3108" y="30658"/>
                  <a:pt x="5001" y="36933"/>
                </a:cubicBezTo>
                <a:cubicBezTo>
                  <a:pt x="6156" y="40803"/>
                  <a:pt x="7561" y="45398"/>
                  <a:pt x="7025" y="49566"/>
                </a:cubicBezTo>
                <a:lnTo>
                  <a:pt x="41541" y="49566"/>
                </a:lnTo>
                <a:lnTo>
                  <a:pt x="41541" y="5239"/>
                </a:lnTo>
                <a:cubicBezTo>
                  <a:pt x="37711" y="1670"/>
                  <a:pt x="32743" y="1"/>
                  <a:pt x="274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/>
          <p:nvPr/>
        </p:nvSpPr>
        <p:spPr>
          <a:xfrm rot="-3120753">
            <a:off x="-1048909" y="-91644"/>
            <a:ext cx="5693188" cy="7029847"/>
          </a:xfrm>
          <a:custGeom>
            <a:avLst/>
            <a:gdLst/>
            <a:ahLst/>
            <a:cxnLst/>
            <a:rect l="l" t="t" r="r" b="b"/>
            <a:pathLst>
              <a:path w="39756" h="54234" extrusionOk="0">
                <a:moveTo>
                  <a:pt x="0" y="1"/>
                </a:moveTo>
                <a:lnTo>
                  <a:pt x="0" y="54234"/>
                </a:lnTo>
                <a:cubicBezTo>
                  <a:pt x="11883" y="53269"/>
                  <a:pt x="27551" y="49412"/>
                  <a:pt x="28337" y="37982"/>
                </a:cubicBezTo>
                <a:cubicBezTo>
                  <a:pt x="29528" y="20718"/>
                  <a:pt x="21193" y="20122"/>
                  <a:pt x="32504" y="10597"/>
                </a:cubicBezTo>
                <a:cubicBezTo>
                  <a:pt x="36541" y="7204"/>
                  <a:pt x="38672" y="3442"/>
                  <a:pt x="397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595475" y="3273913"/>
            <a:ext cx="3162600" cy="15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3" name="Google Shape;93;p8"/>
          <p:cNvGrpSpPr/>
          <p:nvPr/>
        </p:nvGrpSpPr>
        <p:grpSpPr>
          <a:xfrm rot="147583">
            <a:off x="3464463" y="4203802"/>
            <a:ext cx="1367781" cy="809544"/>
            <a:chOff x="3293925" y="2011925"/>
            <a:chExt cx="541025" cy="484350"/>
          </a:xfrm>
        </p:grpSpPr>
        <p:sp>
          <p:nvSpPr>
            <p:cNvPr id="94" name="Google Shape;94;p8"/>
            <p:cNvSpPr/>
            <p:nvPr/>
          </p:nvSpPr>
          <p:spPr>
            <a:xfrm>
              <a:off x="3743650" y="2103225"/>
              <a:ext cx="91300" cy="64275"/>
            </a:xfrm>
            <a:custGeom>
              <a:avLst/>
              <a:gdLst/>
              <a:ahLst/>
              <a:cxnLst/>
              <a:rect l="l" t="t" r="r" b="b"/>
              <a:pathLst>
                <a:path w="3652" h="2571" extrusionOk="0">
                  <a:moveTo>
                    <a:pt x="3240" y="1"/>
                  </a:moveTo>
                  <a:cubicBezTo>
                    <a:pt x="3188" y="1"/>
                    <a:pt x="3135" y="17"/>
                    <a:pt x="3083" y="54"/>
                  </a:cubicBezTo>
                  <a:cubicBezTo>
                    <a:pt x="2154" y="768"/>
                    <a:pt x="1154" y="1351"/>
                    <a:pt x="225" y="2066"/>
                  </a:cubicBezTo>
                  <a:cubicBezTo>
                    <a:pt x="0" y="2242"/>
                    <a:pt x="185" y="2570"/>
                    <a:pt x="416" y="2570"/>
                  </a:cubicBezTo>
                  <a:cubicBezTo>
                    <a:pt x="467" y="2570"/>
                    <a:pt x="519" y="2555"/>
                    <a:pt x="570" y="2518"/>
                  </a:cubicBezTo>
                  <a:cubicBezTo>
                    <a:pt x="1499" y="1804"/>
                    <a:pt x="2511" y="1221"/>
                    <a:pt x="3428" y="506"/>
                  </a:cubicBezTo>
                  <a:cubicBezTo>
                    <a:pt x="3652" y="321"/>
                    <a:pt x="3470" y="1"/>
                    <a:pt x="3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3699525" y="2028700"/>
              <a:ext cx="124975" cy="102900"/>
            </a:xfrm>
            <a:custGeom>
              <a:avLst/>
              <a:gdLst/>
              <a:ahLst/>
              <a:cxnLst/>
              <a:rect l="l" t="t" r="r" b="b"/>
              <a:pathLst>
                <a:path w="4999" h="4116" extrusionOk="0">
                  <a:moveTo>
                    <a:pt x="4592" y="1"/>
                  </a:moveTo>
                  <a:cubicBezTo>
                    <a:pt x="4539" y="1"/>
                    <a:pt x="4484" y="18"/>
                    <a:pt x="4431" y="58"/>
                  </a:cubicBezTo>
                  <a:cubicBezTo>
                    <a:pt x="3002" y="1225"/>
                    <a:pt x="1657" y="2475"/>
                    <a:pt x="228" y="3618"/>
                  </a:cubicBezTo>
                  <a:cubicBezTo>
                    <a:pt x="0" y="3799"/>
                    <a:pt x="174" y="4115"/>
                    <a:pt x="392" y="4115"/>
                  </a:cubicBezTo>
                  <a:cubicBezTo>
                    <a:pt x="448" y="4115"/>
                    <a:pt x="506" y="4095"/>
                    <a:pt x="561" y="4047"/>
                  </a:cubicBezTo>
                  <a:cubicBezTo>
                    <a:pt x="1990" y="2904"/>
                    <a:pt x="3347" y="1654"/>
                    <a:pt x="4776" y="511"/>
                  </a:cubicBezTo>
                  <a:cubicBezTo>
                    <a:pt x="4999" y="327"/>
                    <a:pt x="4820" y="1"/>
                    <a:pt x="45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3613625" y="2163150"/>
              <a:ext cx="70700" cy="82525"/>
            </a:xfrm>
            <a:custGeom>
              <a:avLst/>
              <a:gdLst/>
              <a:ahLst/>
              <a:cxnLst/>
              <a:rect l="l" t="t" r="r" b="b"/>
              <a:pathLst>
                <a:path w="2828" h="3301" extrusionOk="0">
                  <a:moveTo>
                    <a:pt x="2424" y="0"/>
                  </a:moveTo>
                  <a:cubicBezTo>
                    <a:pt x="2350" y="0"/>
                    <a:pt x="2274" y="29"/>
                    <a:pt x="2211" y="97"/>
                  </a:cubicBezTo>
                  <a:cubicBezTo>
                    <a:pt x="1461" y="967"/>
                    <a:pt x="937" y="2002"/>
                    <a:pt x="175" y="2872"/>
                  </a:cubicBezTo>
                  <a:cubicBezTo>
                    <a:pt x="1" y="3064"/>
                    <a:pt x="198" y="3301"/>
                    <a:pt x="399" y="3301"/>
                  </a:cubicBezTo>
                  <a:cubicBezTo>
                    <a:pt x="473" y="3301"/>
                    <a:pt x="547" y="3269"/>
                    <a:pt x="604" y="3193"/>
                  </a:cubicBezTo>
                  <a:cubicBezTo>
                    <a:pt x="1366" y="2336"/>
                    <a:pt x="1890" y="1288"/>
                    <a:pt x="2652" y="431"/>
                  </a:cubicBezTo>
                  <a:cubicBezTo>
                    <a:pt x="2828" y="229"/>
                    <a:pt x="2634" y="0"/>
                    <a:pt x="24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3656525" y="2239625"/>
              <a:ext cx="56700" cy="55200"/>
            </a:xfrm>
            <a:custGeom>
              <a:avLst/>
              <a:gdLst/>
              <a:ahLst/>
              <a:cxnLst/>
              <a:rect l="l" t="t" r="r" b="b"/>
              <a:pathLst>
                <a:path w="2268" h="2208" extrusionOk="0">
                  <a:moveTo>
                    <a:pt x="1886" y="1"/>
                  </a:moveTo>
                  <a:cubicBezTo>
                    <a:pt x="1812" y="1"/>
                    <a:pt x="1735" y="33"/>
                    <a:pt x="1674" y="110"/>
                  </a:cubicBezTo>
                  <a:cubicBezTo>
                    <a:pt x="1234" y="670"/>
                    <a:pt x="781" y="1241"/>
                    <a:pt x="222" y="1706"/>
                  </a:cubicBezTo>
                  <a:cubicBezTo>
                    <a:pt x="0" y="1879"/>
                    <a:pt x="176" y="2208"/>
                    <a:pt x="390" y="2208"/>
                  </a:cubicBezTo>
                  <a:cubicBezTo>
                    <a:pt x="440" y="2208"/>
                    <a:pt x="493" y="2190"/>
                    <a:pt x="543" y="2146"/>
                  </a:cubicBezTo>
                  <a:cubicBezTo>
                    <a:pt x="1150" y="1658"/>
                    <a:pt x="1627" y="1051"/>
                    <a:pt x="2103" y="432"/>
                  </a:cubicBezTo>
                  <a:cubicBezTo>
                    <a:pt x="2268" y="232"/>
                    <a:pt x="2085" y="1"/>
                    <a:pt x="1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3594500" y="2349475"/>
              <a:ext cx="53525" cy="52475"/>
            </a:xfrm>
            <a:custGeom>
              <a:avLst/>
              <a:gdLst/>
              <a:ahLst/>
              <a:cxnLst/>
              <a:rect l="l" t="t" r="r" b="b"/>
              <a:pathLst>
                <a:path w="2141" h="2099" extrusionOk="0">
                  <a:moveTo>
                    <a:pt x="1747" y="0"/>
                  </a:moveTo>
                  <a:cubicBezTo>
                    <a:pt x="1694" y="0"/>
                    <a:pt x="1638" y="19"/>
                    <a:pt x="1583" y="62"/>
                  </a:cubicBezTo>
                  <a:cubicBezTo>
                    <a:pt x="1012" y="503"/>
                    <a:pt x="595" y="1086"/>
                    <a:pt x="167" y="1657"/>
                  </a:cubicBezTo>
                  <a:cubicBezTo>
                    <a:pt x="0" y="1859"/>
                    <a:pt x="200" y="2098"/>
                    <a:pt x="408" y="2098"/>
                  </a:cubicBezTo>
                  <a:cubicBezTo>
                    <a:pt x="483" y="2098"/>
                    <a:pt x="559" y="2067"/>
                    <a:pt x="619" y="1991"/>
                  </a:cubicBezTo>
                  <a:cubicBezTo>
                    <a:pt x="1012" y="1455"/>
                    <a:pt x="1405" y="919"/>
                    <a:pt x="1929" y="503"/>
                  </a:cubicBezTo>
                  <a:cubicBezTo>
                    <a:pt x="2140" y="329"/>
                    <a:pt x="1971" y="0"/>
                    <a:pt x="17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566850" y="2332625"/>
              <a:ext cx="49950" cy="62075"/>
            </a:xfrm>
            <a:custGeom>
              <a:avLst/>
              <a:gdLst/>
              <a:ahLst/>
              <a:cxnLst/>
              <a:rect l="l" t="t" r="r" b="b"/>
              <a:pathLst>
                <a:path w="1998" h="2483" extrusionOk="0">
                  <a:moveTo>
                    <a:pt x="1613" y="1"/>
                  </a:moveTo>
                  <a:cubicBezTo>
                    <a:pt x="1539" y="1"/>
                    <a:pt x="1464" y="32"/>
                    <a:pt x="1404" y="105"/>
                  </a:cubicBezTo>
                  <a:cubicBezTo>
                    <a:pt x="915" y="748"/>
                    <a:pt x="451" y="1391"/>
                    <a:pt x="94" y="2117"/>
                  </a:cubicBezTo>
                  <a:cubicBezTo>
                    <a:pt x="0" y="2320"/>
                    <a:pt x="183" y="2482"/>
                    <a:pt x="357" y="2482"/>
                  </a:cubicBezTo>
                  <a:cubicBezTo>
                    <a:pt x="448" y="2482"/>
                    <a:pt x="537" y="2438"/>
                    <a:pt x="582" y="2331"/>
                  </a:cubicBezTo>
                  <a:cubicBezTo>
                    <a:pt x="927" y="1641"/>
                    <a:pt x="1380" y="1034"/>
                    <a:pt x="1832" y="438"/>
                  </a:cubicBezTo>
                  <a:cubicBezTo>
                    <a:pt x="1998" y="229"/>
                    <a:pt x="1813" y="1"/>
                    <a:pt x="1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3484300" y="2388000"/>
              <a:ext cx="28050" cy="108275"/>
            </a:xfrm>
            <a:custGeom>
              <a:avLst/>
              <a:gdLst/>
              <a:ahLst/>
              <a:cxnLst/>
              <a:rect l="l" t="t" r="r" b="b"/>
              <a:pathLst>
                <a:path w="1122" h="4331" extrusionOk="0">
                  <a:moveTo>
                    <a:pt x="623" y="1"/>
                  </a:moveTo>
                  <a:cubicBezTo>
                    <a:pt x="474" y="1"/>
                    <a:pt x="327" y="111"/>
                    <a:pt x="360" y="307"/>
                  </a:cubicBezTo>
                  <a:cubicBezTo>
                    <a:pt x="574" y="1557"/>
                    <a:pt x="181" y="2795"/>
                    <a:pt x="26" y="4022"/>
                  </a:cubicBezTo>
                  <a:cubicBezTo>
                    <a:pt x="0" y="4217"/>
                    <a:pt x="149" y="4331"/>
                    <a:pt x="297" y="4331"/>
                  </a:cubicBezTo>
                  <a:cubicBezTo>
                    <a:pt x="419" y="4331"/>
                    <a:pt x="541" y="4254"/>
                    <a:pt x="562" y="4081"/>
                  </a:cubicBezTo>
                  <a:cubicBezTo>
                    <a:pt x="741" y="2807"/>
                    <a:pt x="1122" y="1521"/>
                    <a:pt x="896" y="236"/>
                  </a:cubicBezTo>
                  <a:cubicBezTo>
                    <a:pt x="869" y="75"/>
                    <a:pt x="745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3419975" y="2303650"/>
              <a:ext cx="47250" cy="66000"/>
            </a:xfrm>
            <a:custGeom>
              <a:avLst/>
              <a:gdLst/>
              <a:ahLst/>
              <a:cxnLst/>
              <a:rect l="l" t="t" r="r" b="b"/>
              <a:pathLst>
                <a:path w="1890" h="2640" extrusionOk="0">
                  <a:moveTo>
                    <a:pt x="1535" y="1"/>
                  </a:moveTo>
                  <a:cubicBezTo>
                    <a:pt x="1438" y="1"/>
                    <a:pt x="1340" y="50"/>
                    <a:pt x="1290" y="169"/>
                  </a:cubicBezTo>
                  <a:cubicBezTo>
                    <a:pt x="956" y="871"/>
                    <a:pt x="611" y="1562"/>
                    <a:pt x="159" y="2193"/>
                  </a:cubicBezTo>
                  <a:cubicBezTo>
                    <a:pt x="1" y="2403"/>
                    <a:pt x="192" y="2640"/>
                    <a:pt x="389" y="2640"/>
                  </a:cubicBezTo>
                  <a:cubicBezTo>
                    <a:pt x="460" y="2640"/>
                    <a:pt x="531" y="2610"/>
                    <a:pt x="587" y="2538"/>
                  </a:cubicBezTo>
                  <a:cubicBezTo>
                    <a:pt x="1075" y="1859"/>
                    <a:pt x="1433" y="1121"/>
                    <a:pt x="1790" y="371"/>
                  </a:cubicBezTo>
                  <a:cubicBezTo>
                    <a:pt x="1890" y="164"/>
                    <a:pt x="1712" y="1"/>
                    <a:pt x="1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3516525" y="2211800"/>
              <a:ext cx="60275" cy="65000"/>
            </a:xfrm>
            <a:custGeom>
              <a:avLst/>
              <a:gdLst/>
              <a:ahLst/>
              <a:cxnLst/>
              <a:rect l="l" t="t" r="r" b="b"/>
              <a:pathLst>
                <a:path w="2411" h="2600" extrusionOk="0">
                  <a:moveTo>
                    <a:pt x="2050" y="0"/>
                  </a:moveTo>
                  <a:cubicBezTo>
                    <a:pt x="2013" y="0"/>
                    <a:pt x="1971" y="10"/>
                    <a:pt x="1928" y="33"/>
                  </a:cubicBezTo>
                  <a:cubicBezTo>
                    <a:pt x="1071" y="461"/>
                    <a:pt x="595" y="1342"/>
                    <a:pt x="130" y="2140"/>
                  </a:cubicBezTo>
                  <a:cubicBezTo>
                    <a:pt x="0" y="2357"/>
                    <a:pt x="205" y="2599"/>
                    <a:pt x="395" y="2599"/>
                  </a:cubicBezTo>
                  <a:cubicBezTo>
                    <a:pt x="466" y="2599"/>
                    <a:pt x="534" y="2566"/>
                    <a:pt x="583" y="2485"/>
                  </a:cubicBezTo>
                  <a:cubicBezTo>
                    <a:pt x="976" y="1783"/>
                    <a:pt x="1392" y="926"/>
                    <a:pt x="2143" y="557"/>
                  </a:cubicBezTo>
                  <a:cubicBezTo>
                    <a:pt x="2411" y="412"/>
                    <a:pt x="2295" y="0"/>
                    <a:pt x="2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3339150" y="2416575"/>
              <a:ext cx="35225" cy="58050"/>
            </a:xfrm>
            <a:custGeom>
              <a:avLst/>
              <a:gdLst/>
              <a:ahLst/>
              <a:cxnLst/>
              <a:rect l="l" t="t" r="r" b="b"/>
              <a:pathLst>
                <a:path w="1409" h="2322" extrusionOk="0">
                  <a:moveTo>
                    <a:pt x="1061" y="0"/>
                  </a:moveTo>
                  <a:cubicBezTo>
                    <a:pt x="967" y="0"/>
                    <a:pt x="875" y="52"/>
                    <a:pt x="832" y="176"/>
                  </a:cubicBezTo>
                  <a:cubicBezTo>
                    <a:pt x="629" y="759"/>
                    <a:pt x="451" y="1355"/>
                    <a:pt x="129" y="1867"/>
                  </a:cubicBezTo>
                  <a:cubicBezTo>
                    <a:pt x="0" y="2082"/>
                    <a:pt x="188" y="2322"/>
                    <a:pt x="370" y="2322"/>
                  </a:cubicBezTo>
                  <a:cubicBezTo>
                    <a:pt x="439" y="2322"/>
                    <a:pt x="508" y="2286"/>
                    <a:pt x="558" y="2200"/>
                  </a:cubicBezTo>
                  <a:cubicBezTo>
                    <a:pt x="915" y="1629"/>
                    <a:pt x="1129" y="1009"/>
                    <a:pt x="1332" y="378"/>
                  </a:cubicBezTo>
                  <a:cubicBezTo>
                    <a:pt x="1408" y="165"/>
                    <a:pt x="1230" y="0"/>
                    <a:pt x="10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3293925" y="2363575"/>
              <a:ext cx="53150" cy="65100"/>
            </a:xfrm>
            <a:custGeom>
              <a:avLst/>
              <a:gdLst/>
              <a:ahLst/>
              <a:cxnLst/>
              <a:rect l="l" t="t" r="r" b="b"/>
              <a:pathLst>
                <a:path w="2126" h="2604" extrusionOk="0">
                  <a:moveTo>
                    <a:pt x="1725" y="0"/>
                  </a:moveTo>
                  <a:cubicBezTo>
                    <a:pt x="1674" y="0"/>
                    <a:pt x="1621" y="17"/>
                    <a:pt x="1569" y="58"/>
                  </a:cubicBezTo>
                  <a:cubicBezTo>
                    <a:pt x="831" y="641"/>
                    <a:pt x="176" y="1355"/>
                    <a:pt x="33" y="2308"/>
                  </a:cubicBezTo>
                  <a:cubicBezTo>
                    <a:pt x="1" y="2497"/>
                    <a:pt x="149" y="2603"/>
                    <a:pt x="301" y="2603"/>
                  </a:cubicBezTo>
                  <a:cubicBezTo>
                    <a:pt x="426" y="2603"/>
                    <a:pt x="554" y="2530"/>
                    <a:pt x="581" y="2367"/>
                  </a:cubicBezTo>
                  <a:cubicBezTo>
                    <a:pt x="712" y="1558"/>
                    <a:pt x="1307" y="963"/>
                    <a:pt x="1903" y="486"/>
                  </a:cubicBezTo>
                  <a:cubicBezTo>
                    <a:pt x="2125" y="322"/>
                    <a:pt x="1947" y="0"/>
                    <a:pt x="1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3368175" y="2276025"/>
              <a:ext cx="37450" cy="40725"/>
            </a:xfrm>
            <a:custGeom>
              <a:avLst/>
              <a:gdLst/>
              <a:ahLst/>
              <a:cxnLst/>
              <a:rect l="l" t="t" r="r" b="b"/>
              <a:pathLst>
                <a:path w="1498" h="1629" extrusionOk="0">
                  <a:moveTo>
                    <a:pt x="1140" y="1"/>
                  </a:moveTo>
                  <a:cubicBezTo>
                    <a:pt x="1042" y="1"/>
                    <a:pt x="943" y="46"/>
                    <a:pt x="885" y="154"/>
                  </a:cubicBezTo>
                  <a:cubicBezTo>
                    <a:pt x="707" y="524"/>
                    <a:pt x="385" y="845"/>
                    <a:pt x="147" y="1178"/>
                  </a:cubicBezTo>
                  <a:cubicBezTo>
                    <a:pt x="0" y="1394"/>
                    <a:pt x="191" y="1628"/>
                    <a:pt x="379" y="1628"/>
                  </a:cubicBezTo>
                  <a:cubicBezTo>
                    <a:pt x="451" y="1628"/>
                    <a:pt x="523" y="1594"/>
                    <a:pt x="576" y="1512"/>
                  </a:cubicBezTo>
                  <a:cubicBezTo>
                    <a:pt x="838" y="1119"/>
                    <a:pt x="1183" y="797"/>
                    <a:pt x="1397" y="369"/>
                  </a:cubicBezTo>
                  <a:cubicBezTo>
                    <a:pt x="1498" y="160"/>
                    <a:pt x="1321" y="1"/>
                    <a:pt x="1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3490800" y="2168725"/>
              <a:ext cx="58950" cy="51525"/>
            </a:xfrm>
            <a:custGeom>
              <a:avLst/>
              <a:gdLst/>
              <a:ahLst/>
              <a:cxnLst/>
              <a:rect l="l" t="t" r="r" b="b"/>
              <a:pathLst>
                <a:path w="2358" h="2061" extrusionOk="0">
                  <a:moveTo>
                    <a:pt x="1988" y="0"/>
                  </a:moveTo>
                  <a:cubicBezTo>
                    <a:pt x="1952" y="0"/>
                    <a:pt x="1914" y="9"/>
                    <a:pt x="1874" y="29"/>
                  </a:cubicBezTo>
                  <a:cubicBezTo>
                    <a:pt x="1159" y="375"/>
                    <a:pt x="600" y="970"/>
                    <a:pt x="147" y="1625"/>
                  </a:cubicBezTo>
                  <a:cubicBezTo>
                    <a:pt x="0" y="1824"/>
                    <a:pt x="193" y="2061"/>
                    <a:pt x="382" y="2061"/>
                  </a:cubicBezTo>
                  <a:cubicBezTo>
                    <a:pt x="453" y="2061"/>
                    <a:pt x="524" y="2027"/>
                    <a:pt x="576" y="1946"/>
                  </a:cubicBezTo>
                  <a:cubicBezTo>
                    <a:pt x="969" y="1387"/>
                    <a:pt x="1457" y="851"/>
                    <a:pt x="2088" y="529"/>
                  </a:cubicBezTo>
                  <a:cubicBezTo>
                    <a:pt x="2358" y="405"/>
                    <a:pt x="2230" y="0"/>
                    <a:pt x="19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3547975" y="2116525"/>
              <a:ext cx="83350" cy="62250"/>
            </a:xfrm>
            <a:custGeom>
              <a:avLst/>
              <a:gdLst/>
              <a:ahLst/>
              <a:cxnLst/>
              <a:rect l="l" t="t" r="r" b="b"/>
              <a:pathLst>
                <a:path w="3334" h="2490" extrusionOk="0">
                  <a:moveTo>
                    <a:pt x="2933" y="0"/>
                  </a:moveTo>
                  <a:cubicBezTo>
                    <a:pt x="2882" y="0"/>
                    <a:pt x="2829" y="17"/>
                    <a:pt x="2778" y="57"/>
                  </a:cubicBezTo>
                  <a:lnTo>
                    <a:pt x="1051" y="1415"/>
                  </a:lnTo>
                  <a:cubicBezTo>
                    <a:pt x="218" y="2072"/>
                    <a:pt x="0" y="2490"/>
                    <a:pt x="252" y="2490"/>
                  </a:cubicBezTo>
                  <a:cubicBezTo>
                    <a:pt x="425" y="2490"/>
                    <a:pt x="818" y="2294"/>
                    <a:pt x="1385" y="1843"/>
                  </a:cubicBezTo>
                  <a:lnTo>
                    <a:pt x="3111" y="498"/>
                  </a:lnTo>
                  <a:cubicBezTo>
                    <a:pt x="3334" y="324"/>
                    <a:pt x="3155" y="0"/>
                    <a:pt x="2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3668150" y="2011925"/>
              <a:ext cx="73650" cy="56575"/>
            </a:xfrm>
            <a:custGeom>
              <a:avLst/>
              <a:gdLst/>
              <a:ahLst/>
              <a:cxnLst/>
              <a:rect l="l" t="t" r="r" b="b"/>
              <a:pathLst>
                <a:path w="2946" h="2263" extrusionOk="0">
                  <a:moveTo>
                    <a:pt x="2551" y="1"/>
                  </a:moveTo>
                  <a:cubicBezTo>
                    <a:pt x="2498" y="1"/>
                    <a:pt x="2442" y="19"/>
                    <a:pt x="2388" y="62"/>
                  </a:cubicBezTo>
                  <a:lnTo>
                    <a:pt x="233" y="1765"/>
                  </a:lnTo>
                  <a:cubicBezTo>
                    <a:pt x="1" y="1939"/>
                    <a:pt x="185" y="2263"/>
                    <a:pt x="410" y="2263"/>
                  </a:cubicBezTo>
                  <a:cubicBezTo>
                    <a:pt x="461" y="2263"/>
                    <a:pt x="515" y="2246"/>
                    <a:pt x="566" y="2206"/>
                  </a:cubicBezTo>
                  <a:lnTo>
                    <a:pt x="2733" y="515"/>
                  </a:lnTo>
                  <a:cubicBezTo>
                    <a:pt x="2945" y="332"/>
                    <a:pt x="2775" y="1"/>
                    <a:pt x="2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713225" y="1904441"/>
            <a:ext cx="3858900" cy="8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1"/>
          </p:nvPr>
        </p:nvSpPr>
        <p:spPr>
          <a:xfrm>
            <a:off x="713225" y="2992895"/>
            <a:ext cx="38589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9"/>
          <p:cNvSpPr/>
          <p:nvPr/>
        </p:nvSpPr>
        <p:spPr>
          <a:xfrm rot="-10550662">
            <a:off x="3707933" y="-1013245"/>
            <a:ext cx="7723936" cy="6617142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"/>
          <p:cNvSpPr/>
          <p:nvPr/>
        </p:nvSpPr>
        <p:spPr>
          <a:xfrm>
            <a:off x="6160850" y="-56775"/>
            <a:ext cx="3028800" cy="52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9"/>
          <p:cNvSpPr/>
          <p:nvPr/>
        </p:nvSpPr>
        <p:spPr>
          <a:xfrm rot="8810769">
            <a:off x="5686030" y="-1993039"/>
            <a:ext cx="6225659" cy="5333503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15" name="Google Shape;115;p9"/>
          <p:cNvSpPr/>
          <p:nvPr/>
        </p:nvSpPr>
        <p:spPr>
          <a:xfrm rot="7200925">
            <a:off x="7351689" y="-3365350"/>
            <a:ext cx="6225610" cy="5333549"/>
          </a:xfrm>
          <a:custGeom>
            <a:avLst/>
            <a:gdLst/>
            <a:ahLst/>
            <a:cxnLst/>
            <a:rect l="l" t="t" r="r" b="b"/>
            <a:pathLst>
              <a:path w="141702" h="132002" extrusionOk="0">
                <a:moveTo>
                  <a:pt x="0" y="0"/>
                </a:moveTo>
                <a:lnTo>
                  <a:pt x="3703" y="77556"/>
                </a:lnTo>
                <a:cubicBezTo>
                  <a:pt x="4710" y="77606"/>
                  <a:pt x="5720" y="77629"/>
                  <a:pt x="6733" y="77629"/>
                </a:cubicBezTo>
                <a:cubicBezTo>
                  <a:pt x="16734" y="77629"/>
                  <a:pt x="27003" y="75410"/>
                  <a:pt x="36813" y="75410"/>
                </a:cubicBezTo>
                <a:cubicBezTo>
                  <a:pt x="42537" y="75410"/>
                  <a:pt x="48104" y="76165"/>
                  <a:pt x="53372" y="78556"/>
                </a:cubicBezTo>
                <a:cubicBezTo>
                  <a:pt x="66147" y="84361"/>
                  <a:pt x="72986" y="98004"/>
                  <a:pt x="80558" y="109812"/>
                </a:cubicBezTo>
                <a:cubicBezTo>
                  <a:pt x="87705" y="120877"/>
                  <a:pt x="98445" y="132002"/>
                  <a:pt x="111257" y="132002"/>
                </a:cubicBezTo>
                <a:cubicBezTo>
                  <a:pt x="112079" y="132002"/>
                  <a:pt x="112909" y="131956"/>
                  <a:pt x="113748" y="131861"/>
                </a:cubicBezTo>
                <a:cubicBezTo>
                  <a:pt x="123522" y="130760"/>
                  <a:pt x="131561" y="122855"/>
                  <a:pt x="135097" y="113682"/>
                </a:cubicBezTo>
                <a:cubicBezTo>
                  <a:pt x="141701" y="96669"/>
                  <a:pt x="133062" y="75221"/>
                  <a:pt x="116517" y="67482"/>
                </a:cubicBezTo>
                <a:cubicBezTo>
                  <a:pt x="109879" y="64380"/>
                  <a:pt x="101806" y="62845"/>
                  <a:pt x="97903" y="56674"/>
                </a:cubicBezTo>
                <a:cubicBezTo>
                  <a:pt x="95068" y="52204"/>
                  <a:pt x="95402" y="46333"/>
                  <a:pt x="97470" y="41463"/>
                </a:cubicBezTo>
                <a:cubicBezTo>
                  <a:pt x="99505" y="36626"/>
                  <a:pt x="103074" y="32557"/>
                  <a:pt x="106743" y="28788"/>
                </a:cubicBezTo>
                <a:cubicBezTo>
                  <a:pt x="111580" y="23717"/>
                  <a:pt x="117084" y="16846"/>
                  <a:pt x="114082" y="10508"/>
                </a:cubicBezTo>
                <a:cubicBezTo>
                  <a:pt x="112032" y="6218"/>
                  <a:pt x="107007" y="4614"/>
                  <a:pt x="102102" y="4614"/>
                </a:cubicBezTo>
                <a:cubicBezTo>
                  <a:pt x="101019" y="4614"/>
                  <a:pt x="99942" y="4692"/>
                  <a:pt x="98904" y="4837"/>
                </a:cubicBezTo>
                <a:cubicBezTo>
                  <a:pt x="85695" y="6672"/>
                  <a:pt x="74553" y="15278"/>
                  <a:pt x="62978" y="21949"/>
                </a:cubicBezTo>
                <a:cubicBezTo>
                  <a:pt x="55038" y="26467"/>
                  <a:pt x="45740" y="30204"/>
                  <a:pt x="36835" y="30204"/>
                </a:cubicBezTo>
                <a:cubicBezTo>
                  <a:pt x="32721" y="30204"/>
                  <a:pt x="28691" y="29407"/>
                  <a:pt x="24918" y="27520"/>
                </a:cubicBezTo>
                <a:cubicBezTo>
                  <a:pt x="12909" y="21616"/>
                  <a:pt x="12242" y="397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2"/>
          </p:nvPr>
        </p:nvSpPr>
        <p:spPr>
          <a:xfrm>
            <a:off x="713225" y="3928968"/>
            <a:ext cx="38589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body" idx="1"/>
          </p:nvPr>
        </p:nvSpPr>
        <p:spPr>
          <a:xfrm>
            <a:off x="779475" y="2858375"/>
            <a:ext cx="40983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title"/>
          </p:nvPr>
        </p:nvSpPr>
        <p:spPr>
          <a:xfrm>
            <a:off x="779475" y="1140225"/>
            <a:ext cx="3854700" cy="15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0"/>
          <p:cNvSpPr/>
          <p:nvPr/>
        </p:nvSpPr>
        <p:spPr>
          <a:xfrm rot="-4474782">
            <a:off x="3655356" y="173355"/>
            <a:ext cx="266365" cy="281067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 rot="-4474753">
            <a:off x="3995591" y="331670"/>
            <a:ext cx="180749" cy="190725"/>
          </a:xfrm>
          <a:custGeom>
            <a:avLst/>
            <a:gdLst/>
            <a:ahLst/>
            <a:cxnLst/>
            <a:rect l="l" t="t" r="r" b="b"/>
            <a:pathLst>
              <a:path w="10454" h="11031" extrusionOk="0">
                <a:moveTo>
                  <a:pt x="5522" y="0"/>
                </a:moveTo>
                <a:cubicBezTo>
                  <a:pt x="3080" y="0"/>
                  <a:pt x="644" y="2880"/>
                  <a:pt x="119" y="5047"/>
                </a:cubicBezTo>
                <a:cubicBezTo>
                  <a:pt x="12" y="5428"/>
                  <a:pt x="0" y="5809"/>
                  <a:pt x="24" y="6178"/>
                </a:cubicBezTo>
                <a:cubicBezTo>
                  <a:pt x="179" y="7797"/>
                  <a:pt x="1453" y="9261"/>
                  <a:pt x="2691" y="10250"/>
                </a:cubicBezTo>
                <a:cubicBezTo>
                  <a:pt x="3360" y="10794"/>
                  <a:pt x="4111" y="11030"/>
                  <a:pt x="4864" y="11030"/>
                </a:cubicBezTo>
                <a:cubicBezTo>
                  <a:pt x="6481" y="11030"/>
                  <a:pt x="8105" y="9942"/>
                  <a:pt x="8942" y="8488"/>
                </a:cubicBezTo>
                <a:cubicBezTo>
                  <a:pt x="10454" y="5832"/>
                  <a:pt x="9608" y="832"/>
                  <a:pt x="6167" y="70"/>
                </a:cubicBezTo>
                <a:cubicBezTo>
                  <a:pt x="5953" y="23"/>
                  <a:pt x="5738" y="0"/>
                  <a:pt x="5522" y="0"/>
                </a:cubicBezTo>
                <a:close/>
              </a:path>
            </a:pathLst>
          </a:custGeom>
          <a:solidFill>
            <a:srgbClr val="FEE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rot="10800000">
            <a:off x="-482651" y="3852792"/>
            <a:ext cx="1932555" cy="1702411"/>
          </a:xfrm>
          <a:custGeom>
            <a:avLst/>
            <a:gdLst/>
            <a:ahLst/>
            <a:cxnLst/>
            <a:rect l="l" t="t" r="r" b="b"/>
            <a:pathLst>
              <a:path w="67354" h="60757" extrusionOk="0">
                <a:moveTo>
                  <a:pt x="5668" y="1"/>
                </a:moveTo>
                <a:cubicBezTo>
                  <a:pt x="1453" y="6704"/>
                  <a:pt x="0" y="15550"/>
                  <a:pt x="8263" y="25790"/>
                </a:cubicBezTo>
                <a:cubicBezTo>
                  <a:pt x="24565" y="45973"/>
                  <a:pt x="41541" y="60757"/>
                  <a:pt x="53913" y="60757"/>
                </a:cubicBezTo>
                <a:cubicBezTo>
                  <a:pt x="55773" y="60757"/>
                  <a:pt x="57529" y="60423"/>
                  <a:pt x="59163" y="59723"/>
                </a:cubicBezTo>
                <a:cubicBezTo>
                  <a:pt x="61758" y="58615"/>
                  <a:pt x="64532" y="57234"/>
                  <a:pt x="67354" y="55508"/>
                </a:cubicBezTo>
                <a:lnTo>
                  <a:pt x="673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"/>
          <p:cNvSpPr/>
          <p:nvPr/>
        </p:nvSpPr>
        <p:spPr>
          <a:xfrm rot="8100000">
            <a:off x="-1107137" y="4292325"/>
            <a:ext cx="1932444" cy="1702357"/>
          </a:xfrm>
          <a:custGeom>
            <a:avLst/>
            <a:gdLst/>
            <a:ahLst/>
            <a:cxnLst/>
            <a:rect l="l" t="t" r="r" b="b"/>
            <a:pathLst>
              <a:path w="67354" h="60757" extrusionOk="0">
                <a:moveTo>
                  <a:pt x="5668" y="1"/>
                </a:moveTo>
                <a:cubicBezTo>
                  <a:pt x="1453" y="6704"/>
                  <a:pt x="0" y="15550"/>
                  <a:pt x="8263" y="25790"/>
                </a:cubicBezTo>
                <a:cubicBezTo>
                  <a:pt x="24565" y="45973"/>
                  <a:pt x="41541" y="60757"/>
                  <a:pt x="53913" y="60757"/>
                </a:cubicBezTo>
                <a:cubicBezTo>
                  <a:pt x="55773" y="60757"/>
                  <a:pt x="57529" y="60423"/>
                  <a:pt x="59163" y="59723"/>
                </a:cubicBezTo>
                <a:cubicBezTo>
                  <a:pt x="61758" y="58615"/>
                  <a:pt x="64532" y="57234"/>
                  <a:pt x="67354" y="55508"/>
                </a:cubicBezTo>
                <a:lnTo>
                  <a:pt x="6735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750" y="363875"/>
            <a:ext cx="780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stoga"/>
              <a:buNone/>
              <a:defRPr sz="31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stoga"/>
              <a:buNone/>
              <a:defRPr sz="31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stoga"/>
              <a:buNone/>
              <a:defRPr sz="31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stoga"/>
              <a:buNone/>
              <a:defRPr sz="31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stoga"/>
              <a:buNone/>
              <a:defRPr sz="31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stoga"/>
              <a:buNone/>
              <a:defRPr sz="31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stoga"/>
              <a:buNone/>
              <a:defRPr sz="31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stoga"/>
              <a:buNone/>
              <a:defRPr sz="31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alistoga"/>
              <a:buNone/>
              <a:defRPr sz="3100">
                <a:solidFill>
                  <a:schemeClr val="dk2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1750" y="1152475"/>
            <a:ext cx="8210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rage"/>
              <a:buChar char="●"/>
              <a:defRPr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rage"/>
              <a:buChar char="○"/>
              <a:defRPr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rage"/>
              <a:buChar char="■"/>
              <a:defRPr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rage"/>
              <a:buChar char="●"/>
              <a:defRPr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rage"/>
              <a:buChar char="○"/>
              <a:defRPr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rage"/>
              <a:buChar char="■"/>
              <a:defRPr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rage"/>
              <a:buChar char="●"/>
              <a:defRPr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verage"/>
              <a:buChar char="○"/>
              <a:defRPr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verage"/>
              <a:buChar char="■"/>
              <a:defRPr sz="1800">
                <a:solidFill>
                  <a:schemeClr val="dk2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login.microsoftonline.com/common/oauth2/authorize?response_type=id_token&amp;client_id=5e3ce6c0-2b1f-4285-8d4b-75ee78787346&amp;redirect_uri=https://teams.microsoft.com/go&amp;state=412fbe67-0ddb-433e-9332-d6711b8b20a6&amp;&amp;client-request-id=0a2cc566-f112-42c7-be24-2c4ca4e876c1&amp;x-client-SKU=Js&amp;x-client-Ver=1.0.9&amp;nonce=d450b717-b253-445e-ae5f-08766db45495&amp;domain_hint=" TargetMode="Externa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hyperlink" Target="https://login.microsoftonline.com/common/oauth2/authorize?response_type=id_token&amp;client_id=5e3ce6c0-2b1f-4285-8d4b-75ee78787346&amp;redirect_uri=https://teams.microsoft.com/go&amp;state=412fbe67-0ddb-433e-9332-d6711b8b20a6&amp;&amp;client-request-id=0a2cc566-f112-42c7-be24-2c4ca4e876c1&amp;x-client-SKU=Js&amp;x-client-Ver=1.0.9&amp;nonce=d450b717-b253-445e-ae5f-08766db45495&amp;domain_hint=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hyperlink" Target="https://web.microsoftstream.com/" TargetMode="External"/><Relationship Id="rId18" Type="http://schemas.openxmlformats.org/officeDocument/2006/relationships/image" Target="../media/image43.png"/><Relationship Id="rId26" Type="http://schemas.openxmlformats.org/officeDocument/2006/relationships/image" Target="../media/image47.png"/><Relationship Id="rId3" Type="http://schemas.openxmlformats.org/officeDocument/2006/relationships/hyperlink" Target="https://www.youtube.com/" TargetMode="External"/><Relationship Id="rId21" Type="http://schemas.openxmlformats.org/officeDocument/2006/relationships/hyperlink" Target="https://tasks.office.com/STLPS.onmicrosoft.com/en-US/Home/Planner/" TargetMode="External"/><Relationship Id="rId7" Type="http://schemas.openxmlformats.org/officeDocument/2006/relationships/hyperlink" Target="https://quizlet.com/" TargetMode="External"/><Relationship Id="rId12" Type="http://schemas.openxmlformats.org/officeDocument/2006/relationships/image" Target="../media/image40.png"/><Relationship Id="rId17" Type="http://schemas.openxmlformats.org/officeDocument/2006/relationships/hyperlink" Target="https://www.office.com/launch/word?auth=2" TargetMode="External"/><Relationship Id="rId25" Type="http://schemas.openxmlformats.org/officeDocument/2006/relationships/hyperlink" Target="https://forms.office.com/Pages/DesignPage.aspx?origin=shell" TargetMode="External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7.png"/><Relationship Id="rId11" Type="http://schemas.openxmlformats.org/officeDocument/2006/relationships/hyperlink" Target="https://kahoot.com/schools-u/" TargetMode="External"/><Relationship Id="rId24" Type="http://schemas.openxmlformats.org/officeDocument/2006/relationships/image" Target="../media/image46.jpeg"/><Relationship Id="rId5" Type="http://schemas.openxmlformats.org/officeDocument/2006/relationships/hyperlink" Target="https://info.flipgrid.com/" TargetMode="External"/><Relationship Id="rId15" Type="http://schemas.openxmlformats.org/officeDocument/2006/relationships/hyperlink" Target="https://www.office.com/launch/powerpoint?auth=2" TargetMode="External"/><Relationship Id="rId23" Type="http://schemas.openxmlformats.org/officeDocument/2006/relationships/hyperlink" Target="https://stlps-my.sharepoint.com/" TargetMode="External"/><Relationship Id="rId28" Type="http://schemas.openxmlformats.org/officeDocument/2006/relationships/image" Target="../media/image48.png"/><Relationship Id="rId10" Type="http://schemas.openxmlformats.org/officeDocument/2006/relationships/image" Target="../media/image39.png"/><Relationship Id="rId19" Type="http://schemas.openxmlformats.org/officeDocument/2006/relationships/hyperlink" Target="https://www.office.com/launch/excel?auth=2" TargetMode="External"/><Relationship Id="rId4" Type="http://schemas.openxmlformats.org/officeDocument/2006/relationships/image" Target="../media/image36.png"/><Relationship Id="rId9" Type="http://schemas.openxmlformats.org/officeDocument/2006/relationships/hyperlink" Target="https://nearpod.com/" TargetMode="External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hyperlink" Target="https://docs.google.com/presentation/d/1U6zkOeYy7BI8Ut7R7h507cckWbjsJEXGtpInuxX4PFg/edit?usp=sharin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nearpod.com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icrosoftstream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DesignPage.aspx?origin=shel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 txBox="1">
            <a:spLocks noGrp="1"/>
          </p:cNvSpPr>
          <p:nvPr>
            <p:ph type="ctrTitle"/>
          </p:nvPr>
        </p:nvSpPr>
        <p:spPr>
          <a:xfrm>
            <a:off x="1598650" y="1253300"/>
            <a:ext cx="5946600" cy="155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Microsoft Teams Tutorial</a:t>
            </a:r>
            <a:endParaRPr b="0"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396" name="Google Shape;396;p33"/>
          <p:cNvSpPr txBox="1">
            <a:spLocks noGrp="1"/>
          </p:cNvSpPr>
          <p:nvPr>
            <p:ph type="subTitle" idx="1"/>
          </p:nvPr>
        </p:nvSpPr>
        <p:spPr>
          <a:xfrm>
            <a:off x="722663" y="3186800"/>
            <a:ext cx="7717500" cy="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Tutorial</a:t>
            </a:r>
            <a:endParaRPr/>
          </a:p>
        </p:txBody>
      </p:sp>
      <p:grpSp>
        <p:nvGrpSpPr>
          <p:cNvPr id="397" name="Google Shape;397;p33"/>
          <p:cNvGrpSpPr/>
          <p:nvPr/>
        </p:nvGrpSpPr>
        <p:grpSpPr>
          <a:xfrm>
            <a:off x="4342066" y="2937357"/>
            <a:ext cx="489012" cy="180367"/>
            <a:chOff x="4342066" y="2937357"/>
            <a:chExt cx="489012" cy="180367"/>
          </a:xfrm>
        </p:grpSpPr>
        <p:sp>
          <p:nvSpPr>
            <p:cNvPr id="398" name="Google Shape;398;p33"/>
            <p:cNvSpPr/>
            <p:nvPr/>
          </p:nvSpPr>
          <p:spPr>
            <a:xfrm>
              <a:off x="4706627" y="2962166"/>
              <a:ext cx="124450" cy="130750"/>
            </a:xfrm>
            <a:custGeom>
              <a:avLst/>
              <a:gdLst/>
              <a:ahLst/>
              <a:cxnLst/>
              <a:rect l="l" t="t" r="r" b="b"/>
              <a:pathLst>
                <a:path w="4978" h="5230" extrusionOk="0">
                  <a:moveTo>
                    <a:pt x="2640" y="1"/>
                  </a:moveTo>
                  <a:cubicBezTo>
                    <a:pt x="1482" y="1"/>
                    <a:pt x="324" y="1373"/>
                    <a:pt x="72" y="2402"/>
                  </a:cubicBezTo>
                  <a:cubicBezTo>
                    <a:pt x="24" y="2581"/>
                    <a:pt x="0" y="2759"/>
                    <a:pt x="24" y="2938"/>
                  </a:cubicBezTo>
                  <a:cubicBezTo>
                    <a:pt x="96" y="3712"/>
                    <a:pt x="703" y="4403"/>
                    <a:pt x="1286" y="4855"/>
                  </a:cubicBezTo>
                  <a:cubicBezTo>
                    <a:pt x="1605" y="5117"/>
                    <a:pt x="1962" y="5230"/>
                    <a:pt x="2319" y="5230"/>
                  </a:cubicBezTo>
                  <a:cubicBezTo>
                    <a:pt x="3085" y="5230"/>
                    <a:pt x="3853" y="4711"/>
                    <a:pt x="4251" y="4022"/>
                  </a:cubicBezTo>
                  <a:cubicBezTo>
                    <a:pt x="4977" y="2771"/>
                    <a:pt x="4572" y="390"/>
                    <a:pt x="2941" y="33"/>
                  </a:cubicBezTo>
                  <a:cubicBezTo>
                    <a:pt x="2841" y="11"/>
                    <a:pt x="2740" y="1"/>
                    <a:pt x="2640" y="1"/>
                  </a:cubicBezTo>
                  <a:close/>
                </a:path>
              </a:pathLst>
            </a:custGeom>
            <a:solidFill>
              <a:srgbClr val="FE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 rot="7049100">
              <a:off x="4528707" y="2962164"/>
              <a:ext cx="124446" cy="130745"/>
            </a:xfrm>
            <a:custGeom>
              <a:avLst/>
              <a:gdLst/>
              <a:ahLst/>
              <a:cxnLst/>
              <a:rect l="l" t="t" r="r" b="b"/>
              <a:pathLst>
                <a:path w="4978" h="5230" extrusionOk="0">
                  <a:moveTo>
                    <a:pt x="2640" y="1"/>
                  </a:moveTo>
                  <a:cubicBezTo>
                    <a:pt x="1482" y="1"/>
                    <a:pt x="324" y="1373"/>
                    <a:pt x="72" y="2402"/>
                  </a:cubicBezTo>
                  <a:cubicBezTo>
                    <a:pt x="24" y="2581"/>
                    <a:pt x="0" y="2759"/>
                    <a:pt x="24" y="2938"/>
                  </a:cubicBezTo>
                  <a:cubicBezTo>
                    <a:pt x="96" y="3712"/>
                    <a:pt x="703" y="4403"/>
                    <a:pt x="1286" y="4855"/>
                  </a:cubicBezTo>
                  <a:cubicBezTo>
                    <a:pt x="1605" y="5117"/>
                    <a:pt x="1962" y="5230"/>
                    <a:pt x="2319" y="5230"/>
                  </a:cubicBezTo>
                  <a:cubicBezTo>
                    <a:pt x="3085" y="5230"/>
                    <a:pt x="3853" y="4711"/>
                    <a:pt x="4251" y="4022"/>
                  </a:cubicBezTo>
                  <a:cubicBezTo>
                    <a:pt x="4977" y="2771"/>
                    <a:pt x="4572" y="390"/>
                    <a:pt x="2941" y="33"/>
                  </a:cubicBezTo>
                  <a:cubicBezTo>
                    <a:pt x="2841" y="11"/>
                    <a:pt x="2740" y="1"/>
                    <a:pt x="2640" y="1"/>
                  </a:cubicBezTo>
                  <a:close/>
                </a:path>
              </a:pathLst>
            </a:custGeom>
            <a:solidFill>
              <a:srgbClr val="FE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3"/>
            <p:cNvSpPr/>
            <p:nvPr/>
          </p:nvSpPr>
          <p:spPr>
            <a:xfrm rot="-2479855">
              <a:off x="4369740" y="2962166"/>
              <a:ext cx="124449" cy="130749"/>
            </a:xfrm>
            <a:custGeom>
              <a:avLst/>
              <a:gdLst/>
              <a:ahLst/>
              <a:cxnLst/>
              <a:rect l="l" t="t" r="r" b="b"/>
              <a:pathLst>
                <a:path w="4978" h="5230" extrusionOk="0">
                  <a:moveTo>
                    <a:pt x="2640" y="1"/>
                  </a:moveTo>
                  <a:cubicBezTo>
                    <a:pt x="1482" y="1"/>
                    <a:pt x="324" y="1373"/>
                    <a:pt x="72" y="2402"/>
                  </a:cubicBezTo>
                  <a:cubicBezTo>
                    <a:pt x="24" y="2581"/>
                    <a:pt x="0" y="2759"/>
                    <a:pt x="24" y="2938"/>
                  </a:cubicBezTo>
                  <a:cubicBezTo>
                    <a:pt x="96" y="3712"/>
                    <a:pt x="703" y="4403"/>
                    <a:pt x="1286" y="4855"/>
                  </a:cubicBezTo>
                  <a:cubicBezTo>
                    <a:pt x="1605" y="5117"/>
                    <a:pt x="1962" y="5230"/>
                    <a:pt x="2319" y="5230"/>
                  </a:cubicBezTo>
                  <a:cubicBezTo>
                    <a:pt x="3085" y="5230"/>
                    <a:pt x="3853" y="4711"/>
                    <a:pt x="4251" y="4022"/>
                  </a:cubicBezTo>
                  <a:cubicBezTo>
                    <a:pt x="4977" y="2771"/>
                    <a:pt x="4572" y="390"/>
                    <a:pt x="2941" y="33"/>
                  </a:cubicBezTo>
                  <a:cubicBezTo>
                    <a:pt x="2841" y="11"/>
                    <a:pt x="2740" y="1"/>
                    <a:pt x="2640" y="1"/>
                  </a:cubicBezTo>
                  <a:close/>
                </a:path>
              </a:pathLst>
            </a:custGeom>
            <a:solidFill>
              <a:srgbClr val="FE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1"/>
          <p:cNvSpPr txBox="1"/>
          <p:nvPr/>
        </p:nvSpPr>
        <p:spPr>
          <a:xfrm>
            <a:off x="217450" y="672625"/>
            <a:ext cx="2644200" cy="2763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In the Files tab of the General channel, you can see the Class Materials folder: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This will have more folders. Inside these folders, you can find documents and presentations.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477" name="Google Shape;477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Files Tab:</a:t>
            </a:r>
            <a:endParaRPr b="1"/>
          </a:p>
        </p:txBody>
      </p:sp>
      <p:pic>
        <p:nvPicPr>
          <p:cNvPr id="478" name="Google Shape;4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050" y="597000"/>
            <a:ext cx="5858801" cy="439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9" name="Google Shape;479;p41"/>
          <p:cNvCxnSpPr/>
          <p:nvPr/>
        </p:nvCxnSpPr>
        <p:spPr>
          <a:xfrm flipV="1">
            <a:off x="2949218" y="1531431"/>
            <a:ext cx="2143481" cy="63836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Files Tab: In Class Materials Folder:</a:t>
            </a:r>
            <a:endParaRPr b="1"/>
          </a:p>
        </p:txBody>
      </p:sp>
      <p:pic>
        <p:nvPicPr>
          <p:cNvPr id="485" name="Google Shape;4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2"/>
          <p:cNvSpPr txBox="1"/>
          <p:nvPr/>
        </p:nvSpPr>
        <p:spPr>
          <a:xfrm>
            <a:off x="72480" y="1413300"/>
            <a:ext cx="3241543" cy="23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rage"/>
                <a:ea typeface="Average"/>
                <a:cs typeface="Average"/>
                <a:sym typeface="Average"/>
              </a:rPr>
              <a:t>After clicking on “Class Materials,” you will be taken to this page. </a:t>
            </a:r>
            <a:endParaRPr sz="25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rage"/>
                <a:ea typeface="Average"/>
                <a:cs typeface="Average"/>
                <a:sym typeface="Average"/>
              </a:rPr>
              <a:t>Choose your subject.</a:t>
            </a:r>
            <a:endParaRPr sz="2500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487" name="Google Shape;487;p42"/>
          <p:cNvCxnSpPr/>
          <p:nvPr/>
        </p:nvCxnSpPr>
        <p:spPr>
          <a:xfrm rot="10800000" flipH="1">
            <a:off x="3104550" y="1734325"/>
            <a:ext cx="1826700" cy="1804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8" name="Google Shape;488;p42"/>
          <p:cNvSpPr txBox="1"/>
          <p:nvPr/>
        </p:nvSpPr>
        <p:spPr>
          <a:xfrm>
            <a:off x="4807250" y="794375"/>
            <a:ext cx="952200" cy="1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>
                <a:solidFill>
                  <a:srgbClr val="025D5A"/>
                </a:solidFill>
                <a:latin typeface="Varela Round"/>
                <a:ea typeface="Varela Round"/>
                <a:cs typeface="Varela Round"/>
                <a:sym typeface="Varela Round"/>
              </a:rPr>
              <a:t>[</a:t>
            </a:r>
            <a:endParaRPr sz="8500">
              <a:solidFill>
                <a:srgbClr val="025D5A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More Tab:</a:t>
            </a:r>
            <a:endParaRPr b="1"/>
          </a:p>
        </p:txBody>
      </p:sp>
      <p:pic>
        <p:nvPicPr>
          <p:cNvPr id="494" name="Google Shape;49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43"/>
          <p:cNvSpPr txBox="1"/>
          <p:nvPr/>
        </p:nvSpPr>
        <p:spPr>
          <a:xfrm>
            <a:off x="199950" y="1172175"/>
            <a:ext cx="2519400" cy="1964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In the “More” Tab has more apps that you may need, including Class Notebook.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96" name="Google Shape;496;p43"/>
          <p:cNvCxnSpPr/>
          <p:nvPr/>
        </p:nvCxnSpPr>
        <p:spPr>
          <a:xfrm rot="10800000">
            <a:off x="1916950" y="399950"/>
            <a:ext cx="0" cy="787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7" name="Google Shape;497;p43"/>
          <p:cNvCxnSpPr/>
          <p:nvPr/>
        </p:nvCxnSpPr>
        <p:spPr>
          <a:xfrm>
            <a:off x="4106300" y="399875"/>
            <a:ext cx="3966300" cy="802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8" name="Google Shape;498;p43"/>
          <p:cNvCxnSpPr/>
          <p:nvPr/>
        </p:nvCxnSpPr>
        <p:spPr>
          <a:xfrm rot="10800000" flipH="1">
            <a:off x="1916950" y="399950"/>
            <a:ext cx="2204400" cy="7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More tab: Grades</a:t>
            </a:r>
            <a:endParaRPr b="1"/>
          </a:p>
        </p:txBody>
      </p:sp>
      <p:pic>
        <p:nvPicPr>
          <p:cNvPr id="504" name="Google Shape;50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44"/>
          <p:cNvSpPr txBox="1"/>
          <p:nvPr/>
        </p:nvSpPr>
        <p:spPr>
          <a:xfrm>
            <a:off x="192450" y="773951"/>
            <a:ext cx="2946600" cy="416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highlight>
                  <a:srgbClr val="FFE599"/>
                </a:highlight>
                <a:latin typeface="Varela Round"/>
                <a:ea typeface="Varela Round"/>
                <a:cs typeface="Varela Round"/>
                <a:sym typeface="Varela Round"/>
              </a:rPr>
              <a:t>Status:</a:t>
            </a:r>
            <a:endParaRPr lang="en-US" sz="1600" b="1">
              <a:highlight>
                <a:srgbClr val="FFE599"/>
              </a:highlight>
              <a:latin typeface="Varela Round"/>
              <a:ea typeface="Varela Round"/>
              <a:cs typeface="Varela Round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Varela Round"/>
              <a:buChar char="-"/>
            </a:pPr>
            <a:r>
              <a:rPr lang="en" sz="1600">
                <a:highlight>
                  <a:schemeClr val="accent3"/>
                </a:highlight>
                <a:latin typeface="Varela Round"/>
                <a:ea typeface="Varela Round"/>
                <a:cs typeface="Varela Round"/>
                <a:sym typeface="Varela Round"/>
              </a:rPr>
              <a:t>Viewed:</a:t>
            </a: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 This means you have looked at the assignment, but you have not turned it in yet.</a:t>
            </a:r>
            <a:endParaRPr sz="1600">
              <a:latin typeface="Varela Round"/>
              <a:ea typeface="Varela Round"/>
              <a:cs typeface="Varela Round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Varela Round"/>
              <a:buChar char="-"/>
            </a:pPr>
            <a:r>
              <a:rPr lang="en" sz="1600">
                <a:highlight>
                  <a:srgbClr val="F9CB9C"/>
                </a:highlight>
                <a:latin typeface="Varela Round"/>
                <a:ea typeface="Varela Round"/>
                <a:cs typeface="Varela Round"/>
                <a:sym typeface="Varela Round"/>
              </a:rPr>
              <a:t>Turned in:</a:t>
            </a: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 You have turned in your assignment.</a:t>
            </a:r>
            <a:endParaRPr sz="1600">
              <a:latin typeface="Varela Round"/>
              <a:ea typeface="Varela Round"/>
              <a:cs typeface="Varela Roun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Varela Round"/>
              <a:buChar char="-"/>
            </a:pP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If it says “Turn in late,” you turned in the assignment after the due date</a:t>
            </a:r>
            <a:endParaRPr sz="1600">
              <a:latin typeface="Varela Round"/>
              <a:ea typeface="Varela Round"/>
              <a:cs typeface="Varela Round"/>
            </a:endParaRPr>
          </a:p>
          <a:p>
            <a:pPr marL="457200" indent="-317500">
              <a:spcBef>
                <a:spcPts val="1000"/>
              </a:spcBef>
              <a:buSzPts val="1400"/>
              <a:buFont typeface="Varela Round"/>
              <a:buChar char="-"/>
            </a:pPr>
            <a:r>
              <a:rPr lang="en" sz="1600">
                <a:highlight>
                  <a:srgbClr val="A2C4C9"/>
                </a:highlight>
                <a:latin typeface="Varela Round"/>
                <a:ea typeface="Varela Round"/>
                <a:cs typeface="Varela Round"/>
                <a:sym typeface="Varela Round"/>
              </a:rPr>
              <a:t>Returned:</a:t>
            </a:r>
            <a:r>
              <a:rPr lang="en" sz="1600">
                <a:latin typeface="Varela Round"/>
                <a:ea typeface="Varela Round"/>
                <a:cs typeface="Varela Round"/>
                <a:sym typeface="Varela Round"/>
              </a:rPr>
              <a:t> The teacher has seen, graded, and/or given feedback on your assignment. </a:t>
            </a:r>
            <a:endParaRPr sz="1600">
              <a:latin typeface="Varela Round"/>
              <a:ea typeface="Varela Round"/>
              <a:cs typeface="Varela Round"/>
            </a:endParaRPr>
          </a:p>
        </p:txBody>
      </p:sp>
      <p:sp>
        <p:nvSpPr>
          <p:cNvPr id="506" name="Google Shape;506;p44"/>
          <p:cNvSpPr/>
          <p:nvPr/>
        </p:nvSpPr>
        <p:spPr>
          <a:xfrm>
            <a:off x="3881375" y="1277125"/>
            <a:ext cx="1132800" cy="337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Student 1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7" name="Google Shape;507;p44"/>
          <p:cNvSpPr/>
          <p:nvPr/>
        </p:nvSpPr>
        <p:spPr>
          <a:xfrm>
            <a:off x="5688350" y="1697000"/>
            <a:ext cx="1574400" cy="2084400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5"/>
          <p:cNvSpPr txBox="1">
            <a:spLocks noGrp="1"/>
          </p:cNvSpPr>
          <p:nvPr>
            <p:ph type="title"/>
          </p:nvPr>
        </p:nvSpPr>
        <p:spPr>
          <a:xfrm>
            <a:off x="595475" y="3273913"/>
            <a:ext cx="3162600" cy="15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 Notebook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019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More Tab: Class Notebook: First Look</a:t>
            </a:r>
            <a:endParaRPr b="1"/>
          </a:p>
        </p:txBody>
      </p:sp>
      <p:sp>
        <p:nvSpPr>
          <p:cNvPr id="518" name="Google Shape;518;p46"/>
          <p:cNvSpPr txBox="1"/>
          <p:nvPr/>
        </p:nvSpPr>
        <p:spPr>
          <a:xfrm>
            <a:off x="6805525" y="1532050"/>
            <a:ext cx="1499700" cy="16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519" name="Google Shape;51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70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6"/>
          <p:cNvSpPr/>
          <p:nvPr/>
        </p:nvSpPr>
        <p:spPr>
          <a:xfrm>
            <a:off x="424875" y="1539550"/>
            <a:ext cx="1019700" cy="157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Student 1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1" name="Google Shape;521;p46"/>
          <p:cNvSpPr/>
          <p:nvPr/>
        </p:nvSpPr>
        <p:spPr>
          <a:xfrm>
            <a:off x="1529500" y="2921600"/>
            <a:ext cx="1019700" cy="157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Student 1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2" name="Google Shape;522;p46"/>
          <p:cNvSpPr txBox="1"/>
          <p:nvPr/>
        </p:nvSpPr>
        <p:spPr>
          <a:xfrm>
            <a:off x="6260531" y="1314550"/>
            <a:ext cx="2666700" cy="1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When you first open Class Notebook, this will be what you see.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 Notebook: First Look Continued</a:t>
            </a:r>
            <a:endParaRPr b="1"/>
          </a:p>
        </p:txBody>
      </p:sp>
      <p:pic>
        <p:nvPicPr>
          <p:cNvPr id="528" name="Google Shape;5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70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7"/>
          <p:cNvSpPr/>
          <p:nvPr/>
        </p:nvSpPr>
        <p:spPr>
          <a:xfrm>
            <a:off x="424875" y="1539550"/>
            <a:ext cx="1019700" cy="157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Student 1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0" name="Google Shape;530;p47"/>
          <p:cNvSpPr/>
          <p:nvPr/>
        </p:nvSpPr>
        <p:spPr>
          <a:xfrm>
            <a:off x="1529500" y="2921600"/>
            <a:ext cx="1019700" cy="157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Student 1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1" name="Google Shape;531;p47"/>
          <p:cNvSpPr txBox="1"/>
          <p:nvPr/>
        </p:nvSpPr>
        <p:spPr>
          <a:xfrm>
            <a:off x="6813025" y="1397100"/>
            <a:ext cx="2091900" cy="16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By clicking on any of these sections, you can open them to see more.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532" name="Google Shape;532;p47"/>
          <p:cNvCxnSpPr>
            <a:stCxn id="531" idx="1"/>
          </p:cNvCxnSpPr>
          <p:nvPr/>
        </p:nvCxnSpPr>
        <p:spPr>
          <a:xfrm flipH="1">
            <a:off x="2899225" y="2238150"/>
            <a:ext cx="3913800" cy="171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3" name="Google Shape;533;p47"/>
          <p:cNvSpPr txBox="1"/>
          <p:nvPr/>
        </p:nvSpPr>
        <p:spPr>
          <a:xfrm rot="10800000">
            <a:off x="2427800" y="964250"/>
            <a:ext cx="638100" cy="28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025D5A"/>
                </a:solidFill>
                <a:latin typeface="Varela Round"/>
                <a:ea typeface="Varela Round"/>
                <a:cs typeface="Varela Round"/>
                <a:sym typeface="Varela Round"/>
              </a:rPr>
              <a:t>[</a:t>
            </a:r>
            <a:endParaRPr sz="15000">
              <a:solidFill>
                <a:srgbClr val="025D5A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 Notebook: Section Groups and Colored Tabs</a:t>
            </a:r>
            <a:endParaRPr b="1"/>
          </a:p>
        </p:txBody>
      </p:sp>
      <p:pic>
        <p:nvPicPr>
          <p:cNvPr id="539" name="Google Shape;53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8"/>
          <p:cNvSpPr/>
          <p:nvPr/>
        </p:nvSpPr>
        <p:spPr>
          <a:xfrm>
            <a:off x="272475" y="1691950"/>
            <a:ext cx="1019700" cy="157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Student 1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1" name="Google Shape;541;p48"/>
          <p:cNvSpPr/>
          <p:nvPr/>
        </p:nvSpPr>
        <p:spPr>
          <a:xfrm>
            <a:off x="1369600" y="4116175"/>
            <a:ext cx="1019700" cy="157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Student 1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2" name="Google Shape;542;p48"/>
          <p:cNvSpPr txBox="1"/>
          <p:nvPr/>
        </p:nvSpPr>
        <p:spPr>
          <a:xfrm>
            <a:off x="6385650" y="977225"/>
            <a:ext cx="2496900" cy="2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3" name="Google Shape;543;p48"/>
          <p:cNvSpPr txBox="1"/>
          <p:nvPr/>
        </p:nvSpPr>
        <p:spPr>
          <a:xfrm>
            <a:off x="5858800" y="749400"/>
            <a:ext cx="3285300" cy="3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This is an example of what you might see, when you open a section. 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When the tab of the section is shades of gray, that is a </a:t>
            </a:r>
            <a:r>
              <a:rPr lang="en" sz="2000" b="1">
                <a:highlight>
                  <a:srgbClr val="A6DFDA"/>
                </a:highlight>
                <a:latin typeface="Varela Round"/>
                <a:ea typeface="Varela Round"/>
                <a:cs typeface="Varela Round"/>
                <a:sym typeface="Varela Round"/>
              </a:rPr>
              <a:t>section group.</a:t>
            </a:r>
            <a:r>
              <a:rPr lang="en" sz="2000" b="1"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Section groups have more tabs (such as: ELA, Math, etc.)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4" name="Google Shape;544;p48"/>
          <p:cNvSpPr/>
          <p:nvPr/>
        </p:nvSpPr>
        <p:spPr>
          <a:xfrm>
            <a:off x="1047200" y="2090488"/>
            <a:ext cx="367500" cy="379800"/>
          </a:xfrm>
          <a:prstGeom prst="ellipse">
            <a:avLst/>
          </a:prstGeom>
          <a:noFill/>
          <a:ln w="76200" cap="flat" cmpd="sng">
            <a:solidFill>
              <a:srgbClr val="A6DF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8"/>
          <p:cNvSpPr/>
          <p:nvPr/>
        </p:nvSpPr>
        <p:spPr>
          <a:xfrm>
            <a:off x="1097225" y="3421625"/>
            <a:ext cx="367500" cy="379800"/>
          </a:xfrm>
          <a:prstGeom prst="ellipse">
            <a:avLst/>
          </a:prstGeom>
          <a:noFill/>
          <a:ln w="76200" cap="flat" cmpd="sng">
            <a:solidFill>
              <a:srgbClr val="FED5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6" name="Google Shape;546;p48"/>
          <p:cNvCxnSpPr/>
          <p:nvPr/>
        </p:nvCxnSpPr>
        <p:spPr>
          <a:xfrm rot="10800000">
            <a:off x="1557150" y="2379400"/>
            <a:ext cx="4746000" cy="734700"/>
          </a:xfrm>
          <a:prstGeom prst="straightConnector1">
            <a:avLst/>
          </a:prstGeom>
          <a:noFill/>
          <a:ln w="38100" cap="flat" cmpd="sng">
            <a:solidFill>
              <a:srgbClr val="A6DFD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7" name="Google Shape;547;p48"/>
          <p:cNvCxnSpPr/>
          <p:nvPr/>
        </p:nvCxnSpPr>
        <p:spPr>
          <a:xfrm rot="10800000">
            <a:off x="1669650" y="3743750"/>
            <a:ext cx="4671000" cy="570000"/>
          </a:xfrm>
          <a:prstGeom prst="straightConnector1">
            <a:avLst/>
          </a:prstGeom>
          <a:noFill/>
          <a:ln w="38100" cap="flat" cmpd="sng">
            <a:solidFill>
              <a:srgbClr val="FED58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8" name="Google Shape;548;p48"/>
          <p:cNvSpPr txBox="1"/>
          <p:nvPr/>
        </p:nvSpPr>
        <p:spPr>
          <a:xfrm>
            <a:off x="5863625" y="4334200"/>
            <a:ext cx="30189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arela Round"/>
              <a:buChar char="-"/>
            </a:pPr>
            <a:r>
              <a:rPr lang="en" sz="2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The </a:t>
            </a:r>
            <a:r>
              <a:rPr lang="en" sz="2000" b="1">
                <a:solidFill>
                  <a:schemeClr val="dk1"/>
                </a:solidFill>
                <a:highlight>
                  <a:srgbClr val="FFE599"/>
                </a:highlight>
                <a:latin typeface="Varela Round"/>
                <a:ea typeface="Varela Round"/>
                <a:cs typeface="Varela Round"/>
                <a:sym typeface="Varela Round"/>
              </a:rPr>
              <a:t>colored tabs</a:t>
            </a:r>
            <a:r>
              <a:rPr lang="en" sz="2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which include pages.</a:t>
            </a:r>
            <a:endParaRPr sz="20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 Notebook: Pages within Colored Tabs</a:t>
            </a:r>
            <a:endParaRPr b="1"/>
          </a:p>
        </p:txBody>
      </p:sp>
      <p:pic>
        <p:nvPicPr>
          <p:cNvPr id="554" name="Google Shape;55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4825"/>
            <a:ext cx="6380426" cy="457867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9"/>
          <p:cNvSpPr txBox="1"/>
          <p:nvPr/>
        </p:nvSpPr>
        <p:spPr>
          <a:xfrm>
            <a:off x="6423125" y="1607025"/>
            <a:ext cx="27210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This an example of what your pages in a colored tab will look like.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6" name="Google Shape;556;p49"/>
          <p:cNvSpPr/>
          <p:nvPr/>
        </p:nvSpPr>
        <p:spPr>
          <a:xfrm>
            <a:off x="2666750" y="1539550"/>
            <a:ext cx="1394700" cy="36039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57" name="Google Shape;557;p49"/>
          <p:cNvCxnSpPr/>
          <p:nvPr/>
        </p:nvCxnSpPr>
        <p:spPr>
          <a:xfrm flipH="1">
            <a:off x="4436225" y="2211900"/>
            <a:ext cx="1986900" cy="719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8" name="Google Shape;558;p49"/>
          <p:cNvSpPr/>
          <p:nvPr/>
        </p:nvSpPr>
        <p:spPr>
          <a:xfrm>
            <a:off x="257475" y="1309550"/>
            <a:ext cx="1019700" cy="157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Student 1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9" name="Google Shape;559;p49"/>
          <p:cNvSpPr/>
          <p:nvPr/>
        </p:nvSpPr>
        <p:spPr>
          <a:xfrm>
            <a:off x="1507000" y="2681675"/>
            <a:ext cx="1019700" cy="157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Student 1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Welcome Tab in Class Notebook:</a:t>
            </a:r>
            <a:endParaRPr b="1"/>
          </a:p>
        </p:txBody>
      </p:sp>
      <p:pic>
        <p:nvPicPr>
          <p:cNvPr id="565" name="Google Shape;56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908" y="444600"/>
            <a:ext cx="6265190" cy="46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50"/>
          <p:cNvSpPr txBox="1"/>
          <p:nvPr/>
        </p:nvSpPr>
        <p:spPr>
          <a:xfrm>
            <a:off x="6011200" y="924725"/>
            <a:ext cx="3132900" cy="24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7" name="Google Shape;567;p50"/>
          <p:cNvSpPr txBox="1"/>
          <p:nvPr/>
        </p:nvSpPr>
        <p:spPr>
          <a:xfrm>
            <a:off x="117475" y="1094700"/>
            <a:ext cx="2706600" cy="29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FED58A"/>
                </a:highlight>
                <a:latin typeface="Varela Round"/>
                <a:ea typeface="Varela Round"/>
                <a:cs typeface="Varela Round"/>
                <a:sym typeface="Varela Round"/>
              </a:rPr>
              <a:t>Welcome Section:</a:t>
            </a:r>
            <a:endParaRPr sz="2000" b="1">
              <a:highlight>
                <a:srgbClr val="FED58A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This tells you an overview of Class Notebook.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8DD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4"/>
          <p:cNvSpPr txBox="1">
            <a:spLocks noGrp="1"/>
          </p:cNvSpPr>
          <p:nvPr>
            <p:ph type="title"/>
          </p:nvPr>
        </p:nvSpPr>
        <p:spPr>
          <a:xfrm>
            <a:off x="199950" y="3273925"/>
            <a:ext cx="3558000" cy="15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Getting Logged In</a:t>
            </a:r>
            <a:endParaRPr sz="30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Collaboration Space in Class </a:t>
            </a:r>
            <a:r>
              <a:rPr lang="en" b="1" err="1"/>
              <a:t>Noteboo</a:t>
            </a:r>
            <a:r>
              <a:rPr lang="en-US" b="1"/>
              <a:t>k:</a:t>
            </a:r>
            <a:endParaRPr b="1"/>
          </a:p>
        </p:txBody>
      </p:sp>
      <p:pic>
        <p:nvPicPr>
          <p:cNvPr id="573" name="Google Shape;57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800" y="444600"/>
            <a:ext cx="6265201" cy="46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51"/>
          <p:cNvSpPr txBox="1"/>
          <p:nvPr/>
        </p:nvSpPr>
        <p:spPr>
          <a:xfrm>
            <a:off x="0" y="857250"/>
            <a:ext cx="2878800" cy="29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FED58A"/>
                </a:highlight>
                <a:latin typeface="Varela Round"/>
                <a:ea typeface="Varela Round"/>
                <a:cs typeface="Varela Round"/>
                <a:sym typeface="Varela Round"/>
              </a:rPr>
              <a:t>Collaboration Space Section:</a:t>
            </a:r>
            <a:endParaRPr sz="2000" b="1">
              <a:highlight>
                <a:srgbClr val="FED58A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This is a place where students can be put into small groups.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101600">
              <a:spcBef>
                <a:spcPts val="1000"/>
              </a:spcBef>
              <a:buSzPts val="2000"/>
            </a:pPr>
            <a:endParaRPr lang="en" sz="1000">
              <a:latin typeface="Varela Round"/>
              <a:ea typeface="Varela Round"/>
              <a:cs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They can edit the same document and communicate with one another in here.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Content Library in Class Notebook:</a:t>
            </a:r>
            <a:endParaRPr b="1"/>
          </a:p>
        </p:txBody>
      </p:sp>
      <p:pic>
        <p:nvPicPr>
          <p:cNvPr id="580" name="Google Shape;58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302" y="609765"/>
            <a:ext cx="6032700" cy="453373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52"/>
          <p:cNvSpPr txBox="1"/>
          <p:nvPr/>
        </p:nvSpPr>
        <p:spPr>
          <a:xfrm>
            <a:off x="-21930" y="549875"/>
            <a:ext cx="3189897" cy="4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FED58A"/>
                </a:highlight>
                <a:latin typeface="Varela Round"/>
                <a:ea typeface="Varela Round"/>
                <a:cs typeface="Varela Round"/>
                <a:sym typeface="Varela Round"/>
              </a:rPr>
              <a:t>Content Library Section:</a:t>
            </a:r>
            <a:endParaRPr lang="en-US" sz="2000" b="1">
              <a:highlight>
                <a:srgbClr val="FED58A"/>
              </a:highlight>
              <a:latin typeface="Varela Round"/>
              <a:ea typeface="Varela Round"/>
              <a:cs typeface="Varela Round"/>
            </a:endParaRPr>
          </a:p>
          <a:p>
            <a:pPr>
              <a:buSzPts val="2000"/>
            </a:pPr>
            <a:endParaRPr lang="en" sz="600" b="1">
              <a:highlight>
                <a:srgbClr val="FED58A"/>
              </a:highlight>
              <a:latin typeface="Varela Round"/>
              <a:ea typeface="Varela Round"/>
              <a:cs typeface="Varela Round"/>
            </a:endParaRPr>
          </a:p>
          <a:p>
            <a:pPr marL="457200" indent="-355600"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</a:rPr>
              <a:t>This will be where students will spend most of their time.</a:t>
            </a:r>
            <a:endParaRPr lang="en" sz="2000">
              <a:latin typeface="Varela Round"/>
              <a:ea typeface="Varela Round"/>
            </a:endParaRPr>
          </a:p>
          <a:p>
            <a:pPr marL="101600">
              <a:buSzPts val="2000"/>
            </a:pPr>
            <a:endParaRPr lang="en" sz="1000">
              <a:latin typeface="Varela Round"/>
              <a:ea typeface="Varela Round"/>
            </a:endParaRPr>
          </a:p>
          <a:p>
            <a:pPr marL="457200" indent="-355600">
              <a:buSzPts val="2000"/>
              <a:buFont typeface="Varela Round"/>
              <a:buChar char="●"/>
            </a:pPr>
            <a:r>
              <a:rPr lang="en" sz="2000">
                <a:ea typeface="Varela Round"/>
              </a:rPr>
              <a:t>Teachers will post worksheets and handouts here.</a:t>
            </a:r>
            <a:endParaRPr lang="en" sz="2000">
              <a:latin typeface="Varela Round"/>
              <a:ea typeface="Varela Round"/>
            </a:endParaRPr>
          </a:p>
          <a:p>
            <a:pPr marL="101600">
              <a:buSzPts val="2000"/>
            </a:pPr>
            <a:endParaRPr lang="en" sz="1000">
              <a:latin typeface="Varela Round"/>
              <a:ea typeface="Varela Round"/>
              <a:cs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●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Students can see everything in the Content Library, but must make their copy to edit these documents.</a:t>
            </a:r>
            <a:endParaRPr sz="2000">
              <a:latin typeface="Varela Round"/>
              <a:ea typeface="Varela Round"/>
              <a:cs typeface="Varela Rou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 Notebook Tools: Home</a:t>
            </a:r>
            <a:endParaRPr b="1"/>
          </a:p>
        </p:txBody>
      </p:sp>
      <p:pic>
        <p:nvPicPr>
          <p:cNvPr id="587" name="Google Shape;58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800" y="444600"/>
            <a:ext cx="6265201" cy="46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53"/>
          <p:cNvSpPr txBox="1"/>
          <p:nvPr/>
        </p:nvSpPr>
        <p:spPr>
          <a:xfrm>
            <a:off x="110613" y="842250"/>
            <a:ext cx="2878800" cy="19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FED58A"/>
                </a:highlight>
                <a:latin typeface="Varela Round"/>
                <a:ea typeface="Varela Round"/>
                <a:cs typeface="Varela Round"/>
                <a:sym typeface="Varela Round"/>
              </a:rPr>
              <a:t>Home Tab:</a:t>
            </a:r>
            <a:endParaRPr sz="2000" b="1">
              <a:highlight>
                <a:srgbClr val="FED58A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You can: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Change font style, size, color, etc.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Highlight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Bullet points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Numbering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 Notebook Tools: Insert</a:t>
            </a:r>
            <a:endParaRPr b="1"/>
          </a:p>
        </p:txBody>
      </p:sp>
      <p:pic>
        <p:nvPicPr>
          <p:cNvPr id="594" name="Google Shape;59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54"/>
          <p:cNvSpPr txBox="1"/>
          <p:nvPr/>
        </p:nvSpPr>
        <p:spPr>
          <a:xfrm>
            <a:off x="103019" y="917854"/>
            <a:ext cx="3179100" cy="3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FED58A"/>
                </a:highlight>
                <a:latin typeface="Varela Round"/>
                <a:ea typeface="Varela Round"/>
                <a:cs typeface="Varela Round"/>
                <a:sym typeface="Varela Round"/>
              </a:rPr>
              <a:t>Insert Tab:</a:t>
            </a:r>
            <a:endParaRPr sz="2000" b="1">
              <a:highlight>
                <a:srgbClr val="FED58A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You can add: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tables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pictures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Recordings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Files (PDF are a type of file)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Links to websites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 Notebook Tools: Draw</a:t>
            </a:r>
            <a:endParaRPr b="1"/>
          </a:p>
        </p:txBody>
      </p:sp>
      <p:pic>
        <p:nvPicPr>
          <p:cNvPr id="601" name="Google Shape;60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55"/>
          <p:cNvSpPr txBox="1"/>
          <p:nvPr/>
        </p:nvSpPr>
        <p:spPr>
          <a:xfrm>
            <a:off x="73742" y="924725"/>
            <a:ext cx="3296700" cy="3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FED58A"/>
                </a:highlight>
                <a:latin typeface="Varela Round"/>
                <a:ea typeface="Varela Round"/>
                <a:cs typeface="Varela Round"/>
                <a:sym typeface="Varela Round"/>
              </a:rPr>
              <a:t>Draw Tab:</a:t>
            </a:r>
            <a:endParaRPr sz="2000" b="1">
              <a:highlight>
                <a:srgbClr val="FED58A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You can: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Add text boxes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Add spaces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Use pen and marker tools to write and draw on your page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Shapes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 Notebook Tools: View</a:t>
            </a:r>
            <a:endParaRPr b="1"/>
          </a:p>
        </p:txBody>
      </p:sp>
      <p:pic>
        <p:nvPicPr>
          <p:cNvPr id="608" name="Google Shape;60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6"/>
          <p:cNvSpPr txBox="1"/>
          <p:nvPr/>
        </p:nvSpPr>
        <p:spPr>
          <a:xfrm>
            <a:off x="0" y="624800"/>
            <a:ext cx="3285300" cy="41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FED58A"/>
                </a:highlight>
                <a:latin typeface="Varela Round"/>
                <a:ea typeface="Varela Round"/>
                <a:cs typeface="Varela Round"/>
                <a:sym typeface="Varela Round"/>
              </a:rPr>
              <a:t>View Tab:</a:t>
            </a:r>
            <a:endParaRPr sz="2000" b="1">
              <a:highlight>
                <a:srgbClr val="FED58A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You can: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Turn on and off spell check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Immersive Reader (see next slide for more information)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Zoom in and out on the page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Change color of page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Change paper style (blank, lined notebook paper, or graph paper)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15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 Notebook View Tab: Immersive Reader </a:t>
            </a:r>
            <a:endParaRPr b="1"/>
          </a:p>
        </p:txBody>
      </p:sp>
      <p:pic>
        <p:nvPicPr>
          <p:cNvPr id="615" name="Google Shape;61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57"/>
          <p:cNvSpPr txBox="1"/>
          <p:nvPr/>
        </p:nvSpPr>
        <p:spPr>
          <a:xfrm>
            <a:off x="0" y="1022200"/>
            <a:ext cx="3026400" cy="3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FED58A"/>
                </a:highlight>
                <a:latin typeface="Varela Round"/>
                <a:ea typeface="Varela Round"/>
                <a:cs typeface="Varela Round"/>
                <a:sym typeface="Varela Round"/>
              </a:rPr>
              <a:t>Immersive Reader can:</a:t>
            </a:r>
            <a:endParaRPr sz="2000" b="1">
              <a:highlight>
                <a:srgbClr val="FED58A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Read text to you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17" name="Google Shape;617;p57"/>
          <p:cNvCxnSpPr/>
          <p:nvPr/>
        </p:nvCxnSpPr>
        <p:spPr>
          <a:xfrm>
            <a:off x="2726700" y="1674500"/>
            <a:ext cx="3329100" cy="3156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 Notebook View Tab: Immersive Reader </a:t>
            </a:r>
            <a:endParaRPr b="1"/>
          </a:p>
        </p:txBody>
      </p:sp>
      <p:pic>
        <p:nvPicPr>
          <p:cNvPr id="623" name="Google Shape;62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8"/>
          <p:cNvSpPr txBox="1"/>
          <p:nvPr/>
        </p:nvSpPr>
        <p:spPr>
          <a:xfrm>
            <a:off x="124950" y="1079700"/>
            <a:ext cx="2852700" cy="29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FED58A"/>
                </a:highlight>
                <a:latin typeface="Varela Round"/>
                <a:ea typeface="Varela Round"/>
                <a:cs typeface="Varela Round"/>
                <a:sym typeface="Varela Round"/>
              </a:rPr>
              <a:t>Double A icon:</a:t>
            </a:r>
            <a:endParaRPr sz="2000" b="1">
              <a:highlight>
                <a:srgbClr val="FED58A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You can: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Make text bigger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Make spaces between letter bigger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Change font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Change background color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5" name="Google Shape;625;p58"/>
          <p:cNvSpPr/>
          <p:nvPr/>
        </p:nvSpPr>
        <p:spPr>
          <a:xfrm>
            <a:off x="7390350" y="1202150"/>
            <a:ext cx="547200" cy="4950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6" name="Google Shape;626;p58"/>
          <p:cNvCxnSpPr/>
          <p:nvPr/>
        </p:nvCxnSpPr>
        <p:spPr>
          <a:xfrm rot="10800000" flipH="1">
            <a:off x="2209350" y="1299600"/>
            <a:ext cx="4836000" cy="52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 Notebook View Tab: Immersive Reader </a:t>
            </a:r>
            <a:endParaRPr b="1"/>
          </a:p>
        </p:txBody>
      </p:sp>
      <p:pic>
        <p:nvPicPr>
          <p:cNvPr id="632" name="Google Shape;63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9"/>
          <p:cNvSpPr txBox="1"/>
          <p:nvPr/>
        </p:nvSpPr>
        <p:spPr>
          <a:xfrm>
            <a:off x="327400" y="1172150"/>
            <a:ext cx="2781600" cy="3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FED58A"/>
                </a:highlight>
                <a:latin typeface="Varela Round"/>
                <a:ea typeface="Varela Round"/>
                <a:cs typeface="Varela Round"/>
                <a:sym typeface="Varela Round"/>
              </a:rPr>
              <a:t>Book icon:</a:t>
            </a:r>
            <a:endParaRPr sz="2000" b="1">
              <a:highlight>
                <a:srgbClr val="FED58A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You can: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Highlight the line you’re reading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Picture dictionary 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Translate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Just one word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Or the whole document 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4" name="Google Shape;634;p59"/>
          <p:cNvSpPr/>
          <p:nvPr/>
        </p:nvSpPr>
        <p:spPr>
          <a:xfrm>
            <a:off x="8522525" y="1239650"/>
            <a:ext cx="405000" cy="444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5" name="Google Shape;635;p59"/>
          <p:cNvCxnSpPr/>
          <p:nvPr/>
        </p:nvCxnSpPr>
        <p:spPr>
          <a:xfrm rot="10800000" flipH="1">
            <a:off x="1826975" y="1254575"/>
            <a:ext cx="6500700" cy="172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 Notebook View Tab: Immersive Reader </a:t>
            </a:r>
            <a:endParaRPr b="1"/>
          </a:p>
        </p:txBody>
      </p:sp>
      <p:pic>
        <p:nvPicPr>
          <p:cNvPr id="641" name="Google Shape;64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60"/>
          <p:cNvSpPr txBox="1"/>
          <p:nvPr/>
        </p:nvSpPr>
        <p:spPr>
          <a:xfrm>
            <a:off x="244925" y="1254625"/>
            <a:ext cx="25044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highlight>
                  <a:srgbClr val="FED58A"/>
                </a:highlight>
                <a:latin typeface="Varela Round"/>
                <a:ea typeface="Varela Round"/>
                <a:cs typeface="Varela Round"/>
                <a:sym typeface="Varela Round"/>
              </a:rPr>
              <a:t>Book icon:</a:t>
            </a:r>
            <a:endParaRPr sz="2000" b="1">
              <a:highlight>
                <a:srgbClr val="FED58A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This is what the document will look like when it is completely translated.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B79A-733D-4C82-A1BF-C3C47C597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12" y="1591102"/>
            <a:ext cx="8706870" cy="1963500"/>
          </a:xfrm>
        </p:spPr>
        <p:txBody>
          <a:bodyPr/>
          <a:lstStyle/>
          <a:p>
            <a:r>
              <a:rPr lang="en-US" sz="6500" dirty="0"/>
              <a:t>First, go to the Teams app on your iPad.</a:t>
            </a:r>
          </a:p>
        </p:txBody>
      </p:sp>
      <p:pic>
        <p:nvPicPr>
          <p:cNvPr id="5" name="Google Shape;418;p35" descr="Microsoft Teams app updates on Android and iOS with several new ...">
            <a:hlinkClick r:id="rId2"/>
            <a:extLst>
              <a:ext uri="{FF2B5EF4-FFF2-40B4-BE49-F238E27FC236}">
                <a16:creationId xmlns:a16="http://schemas.microsoft.com/office/drawing/2014/main" id="{5AF6BFE4-5829-4DEB-A7EE-F4CB3A4FB4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544" y="3684825"/>
            <a:ext cx="1053940" cy="839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344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1"/>
          <p:cNvSpPr txBox="1">
            <a:spLocks noGrp="1"/>
          </p:cNvSpPr>
          <p:nvPr>
            <p:ph type="title"/>
          </p:nvPr>
        </p:nvSpPr>
        <p:spPr>
          <a:xfrm>
            <a:off x="595475" y="3273913"/>
            <a:ext cx="3162600" cy="15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Assignments</a:t>
            </a:r>
            <a:endParaRPr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Assignments Tab:</a:t>
            </a:r>
            <a:endParaRPr b="1"/>
          </a:p>
        </p:txBody>
      </p:sp>
      <p:pic>
        <p:nvPicPr>
          <p:cNvPr id="653" name="Google Shape;65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62"/>
          <p:cNvSpPr txBox="1"/>
          <p:nvPr/>
        </p:nvSpPr>
        <p:spPr>
          <a:xfrm>
            <a:off x="64524" y="1092566"/>
            <a:ext cx="3285300" cy="26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You can see assignments: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you still need to do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the ones you have already finished.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r>
              <a:rPr lang="en" sz="20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You can get to your assignments by clicking  the assignments icon.</a:t>
            </a:r>
            <a:endParaRPr sz="20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5" name="Google Shape;655;p62"/>
          <p:cNvSpPr/>
          <p:nvPr/>
        </p:nvSpPr>
        <p:spPr>
          <a:xfrm>
            <a:off x="5823300" y="4823600"/>
            <a:ext cx="824700" cy="319800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6" name="Google Shape;656;p62"/>
          <p:cNvCxnSpPr/>
          <p:nvPr/>
        </p:nvCxnSpPr>
        <p:spPr>
          <a:xfrm>
            <a:off x="2906650" y="1779475"/>
            <a:ext cx="442500" cy="60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7" name="Google Shape;657;p62"/>
          <p:cNvCxnSpPr/>
          <p:nvPr/>
        </p:nvCxnSpPr>
        <p:spPr>
          <a:xfrm>
            <a:off x="2569250" y="2350500"/>
            <a:ext cx="689700" cy="478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8" name="Google Shape;658;p62"/>
          <p:cNvCxnSpPr/>
          <p:nvPr/>
        </p:nvCxnSpPr>
        <p:spPr>
          <a:xfrm>
            <a:off x="2259503" y="3731876"/>
            <a:ext cx="3451447" cy="106805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9" name="Google Shape;659;p62"/>
          <p:cNvSpPr txBox="1"/>
          <p:nvPr/>
        </p:nvSpPr>
        <p:spPr>
          <a:xfrm>
            <a:off x="3157750" y="1409200"/>
            <a:ext cx="952200" cy="1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>
                <a:solidFill>
                  <a:srgbClr val="025D5A"/>
                </a:solidFill>
                <a:latin typeface="Varela Round"/>
                <a:ea typeface="Varela Round"/>
                <a:cs typeface="Varela Round"/>
                <a:sym typeface="Varela Round"/>
              </a:rPr>
              <a:t>[</a:t>
            </a:r>
            <a:endParaRPr sz="8500">
              <a:solidFill>
                <a:srgbClr val="025D5A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0" name="Google Shape;660;p62"/>
          <p:cNvSpPr txBox="1"/>
          <p:nvPr/>
        </p:nvSpPr>
        <p:spPr>
          <a:xfrm>
            <a:off x="3077700" y="2423850"/>
            <a:ext cx="952200" cy="1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rPr>
              <a:t>[</a:t>
            </a:r>
            <a:endParaRPr sz="10000">
              <a:solidFill>
                <a:schemeClr val="accen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1" name="Google Shape;661;p62"/>
          <p:cNvSpPr/>
          <p:nvPr/>
        </p:nvSpPr>
        <p:spPr>
          <a:xfrm>
            <a:off x="3349150" y="1157150"/>
            <a:ext cx="1665000" cy="330000"/>
          </a:xfrm>
          <a:prstGeom prst="rect">
            <a:avLst/>
          </a:prstGeom>
          <a:noFill/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62"/>
          <p:cNvSpPr txBox="1"/>
          <p:nvPr/>
        </p:nvSpPr>
        <p:spPr>
          <a:xfrm>
            <a:off x="5216000" y="204950"/>
            <a:ext cx="2534100" cy="719700"/>
          </a:xfrm>
          <a:prstGeom prst="rect">
            <a:avLst/>
          </a:prstGeom>
          <a:noFill/>
          <a:ln w="1905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This is the team the assignments are from</a:t>
            </a:r>
            <a:endParaRPr sz="18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63" name="Google Shape;663;p62"/>
          <p:cNvCxnSpPr>
            <a:stCxn id="662" idx="1"/>
          </p:cNvCxnSpPr>
          <p:nvPr/>
        </p:nvCxnSpPr>
        <p:spPr>
          <a:xfrm flipH="1">
            <a:off x="4533800" y="564800"/>
            <a:ext cx="682200" cy="506100"/>
          </a:xfrm>
          <a:prstGeom prst="straightConnector1">
            <a:avLst/>
          </a:prstGeom>
          <a:noFill/>
          <a:ln w="28575" cap="flat" cmpd="sng">
            <a:solidFill>
              <a:srgbClr val="A64D7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636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Being in more than one Team:</a:t>
            </a:r>
            <a:endParaRPr b="1"/>
          </a:p>
        </p:txBody>
      </p:sp>
      <p:pic>
        <p:nvPicPr>
          <p:cNvPr id="669" name="Google Shape;66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63"/>
          <p:cNvSpPr txBox="1"/>
          <p:nvPr/>
        </p:nvSpPr>
        <p:spPr>
          <a:xfrm>
            <a:off x="289925" y="666150"/>
            <a:ext cx="24594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If you receive services  outside of the classroom (Speech, OT, PT, Resource), you will be in more than one Team.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You will need to click on each team to see your assignments for that class.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71" name="Google Shape;671;p63"/>
          <p:cNvCxnSpPr/>
          <p:nvPr/>
        </p:nvCxnSpPr>
        <p:spPr>
          <a:xfrm rot="10800000" flipH="1">
            <a:off x="2629225" y="2416500"/>
            <a:ext cx="2091900" cy="1027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2" name="Google Shape;672;p63"/>
          <p:cNvSpPr/>
          <p:nvPr/>
        </p:nvSpPr>
        <p:spPr>
          <a:xfrm>
            <a:off x="3326525" y="1127075"/>
            <a:ext cx="1664400" cy="352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63"/>
          <p:cNvSpPr txBox="1"/>
          <p:nvPr/>
        </p:nvSpPr>
        <p:spPr>
          <a:xfrm>
            <a:off x="5635850" y="156900"/>
            <a:ext cx="33366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You will click on this box to choose the team.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74" name="Google Shape;674;p63"/>
          <p:cNvCxnSpPr>
            <a:stCxn id="673" idx="1"/>
          </p:cNvCxnSpPr>
          <p:nvPr/>
        </p:nvCxnSpPr>
        <p:spPr>
          <a:xfrm flipH="1">
            <a:off x="4901150" y="453150"/>
            <a:ext cx="734700" cy="5541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Assignments Tab: </a:t>
            </a:r>
            <a:endParaRPr b="1"/>
          </a:p>
        </p:txBody>
      </p:sp>
      <p:pic>
        <p:nvPicPr>
          <p:cNvPr id="680" name="Google Shape;68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005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64"/>
          <p:cNvSpPr txBox="1"/>
          <p:nvPr/>
        </p:nvSpPr>
        <p:spPr>
          <a:xfrm>
            <a:off x="132450" y="1179650"/>
            <a:ext cx="3074100" cy="22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This is what your screen looks like when you open an assignment.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2" name="Google Shape;682;p64"/>
          <p:cNvSpPr txBox="1"/>
          <p:nvPr/>
        </p:nvSpPr>
        <p:spPr>
          <a:xfrm>
            <a:off x="6678050" y="2032450"/>
            <a:ext cx="23994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B4A7D6"/>
                </a:highlight>
                <a:latin typeface="Varela Round"/>
                <a:ea typeface="Varela Round"/>
                <a:cs typeface="Varela Round"/>
                <a:sym typeface="Varela Round"/>
              </a:rPr>
              <a:t>Blank worksheet</a:t>
            </a:r>
            <a:endParaRPr sz="1800">
              <a:highlight>
                <a:srgbClr val="B4A7D6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83" name="Google Shape;683;p64"/>
          <p:cNvCxnSpPr>
            <a:stCxn id="682" idx="1"/>
          </p:cNvCxnSpPr>
          <p:nvPr/>
        </p:nvCxnSpPr>
        <p:spPr>
          <a:xfrm rot="10800000">
            <a:off x="5590850" y="2182300"/>
            <a:ext cx="1087200" cy="18900"/>
          </a:xfrm>
          <a:prstGeom prst="straightConnector1">
            <a:avLst/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4" name="Google Shape;684;p64"/>
          <p:cNvSpPr/>
          <p:nvPr/>
        </p:nvSpPr>
        <p:spPr>
          <a:xfrm>
            <a:off x="3461500" y="2296825"/>
            <a:ext cx="629700" cy="187500"/>
          </a:xfrm>
          <a:prstGeom prst="rect">
            <a:avLst/>
          </a:prstGeom>
          <a:noFill/>
          <a:ln w="2857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64"/>
          <p:cNvSpPr/>
          <p:nvPr/>
        </p:nvSpPr>
        <p:spPr>
          <a:xfrm>
            <a:off x="3431500" y="1194650"/>
            <a:ext cx="1551900" cy="2100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6" name="Google Shape;686;p64"/>
          <p:cNvCxnSpPr/>
          <p:nvPr/>
        </p:nvCxnSpPr>
        <p:spPr>
          <a:xfrm rot="10800000">
            <a:off x="4218825" y="2416725"/>
            <a:ext cx="1889400" cy="240000"/>
          </a:xfrm>
          <a:prstGeom prst="straightConnector1">
            <a:avLst/>
          </a:prstGeom>
          <a:noFill/>
          <a:ln w="38100" cap="flat" cmpd="sng">
            <a:solidFill>
              <a:srgbClr val="3D85C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7" name="Google Shape;687;p64"/>
          <p:cNvSpPr txBox="1"/>
          <p:nvPr/>
        </p:nvSpPr>
        <p:spPr>
          <a:xfrm>
            <a:off x="6273175" y="2484275"/>
            <a:ext cx="27591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9FC5E8"/>
                </a:highlight>
                <a:latin typeface="Varela Round"/>
                <a:ea typeface="Varela Round"/>
                <a:cs typeface="Varela Round"/>
                <a:sym typeface="Varela Round"/>
              </a:rPr>
              <a:t>This how you attach documents and pictures as your work.</a:t>
            </a:r>
            <a:endParaRPr sz="1800">
              <a:highlight>
                <a:srgbClr val="9FC5E8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8" name="Google Shape;688;p64"/>
          <p:cNvSpPr txBox="1"/>
          <p:nvPr/>
        </p:nvSpPr>
        <p:spPr>
          <a:xfrm>
            <a:off x="3633950" y="369900"/>
            <a:ext cx="2024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ED58A"/>
                </a:highlight>
                <a:latin typeface="Varela Round"/>
                <a:ea typeface="Varela Round"/>
                <a:cs typeface="Varela Round"/>
                <a:sym typeface="Varela Round"/>
              </a:rPr>
              <a:t>Assignment Title</a:t>
            </a:r>
            <a:endParaRPr sz="1800">
              <a:highlight>
                <a:srgbClr val="FED58A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89" name="Google Shape;689;p64"/>
          <p:cNvCxnSpPr>
            <a:stCxn id="688" idx="2"/>
          </p:cNvCxnSpPr>
          <p:nvPr/>
        </p:nvCxnSpPr>
        <p:spPr>
          <a:xfrm flipH="1">
            <a:off x="4604750" y="669900"/>
            <a:ext cx="41400" cy="4275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0" name="Google Shape;690;p64"/>
          <p:cNvSpPr txBox="1"/>
          <p:nvPr/>
        </p:nvSpPr>
        <p:spPr>
          <a:xfrm>
            <a:off x="5853300" y="351150"/>
            <a:ext cx="1596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A2C4C9"/>
                </a:highlight>
                <a:latin typeface="Varela Round"/>
                <a:ea typeface="Varela Round"/>
                <a:cs typeface="Varela Round"/>
                <a:sym typeface="Varela Round"/>
              </a:rPr>
              <a:t>Subject Tag </a:t>
            </a:r>
            <a:endParaRPr sz="1800">
              <a:highlight>
                <a:srgbClr val="A2C4C9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91" name="Google Shape;691;p64"/>
          <p:cNvSpPr/>
          <p:nvPr/>
        </p:nvSpPr>
        <p:spPr>
          <a:xfrm>
            <a:off x="5021025" y="1194650"/>
            <a:ext cx="360000" cy="210000"/>
          </a:xfrm>
          <a:prstGeom prst="rect">
            <a:avLst/>
          </a:prstGeom>
          <a:noFill/>
          <a:ln w="28575" cap="flat" cmpd="sng">
            <a:solidFill>
              <a:srgbClr val="025D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2" name="Google Shape;692;p64"/>
          <p:cNvCxnSpPr/>
          <p:nvPr/>
        </p:nvCxnSpPr>
        <p:spPr>
          <a:xfrm flipH="1">
            <a:off x="5440900" y="749400"/>
            <a:ext cx="773700" cy="340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3" name="Google Shape;693;p64"/>
          <p:cNvSpPr/>
          <p:nvPr/>
        </p:nvSpPr>
        <p:spPr>
          <a:xfrm>
            <a:off x="3431500" y="1404621"/>
            <a:ext cx="1184700" cy="131100"/>
          </a:xfrm>
          <a:prstGeom prst="rect">
            <a:avLst/>
          </a:prstGeom>
          <a:noFill/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4" name="Google Shape;694;p64"/>
          <p:cNvCxnSpPr/>
          <p:nvPr/>
        </p:nvCxnSpPr>
        <p:spPr>
          <a:xfrm rot="10800000">
            <a:off x="4750975" y="1479525"/>
            <a:ext cx="1544700" cy="112500"/>
          </a:xfrm>
          <a:prstGeom prst="straightConnector1">
            <a:avLst/>
          </a:prstGeom>
          <a:noFill/>
          <a:ln w="28575" cap="flat" cmpd="sng">
            <a:solidFill>
              <a:srgbClr val="A64D7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5" name="Google Shape;695;p64"/>
          <p:cNvSpPr txBox="1"/>
          <p:nvPr/>
        </p:nvSpPr>
        <p:spPr>
          <a:xfrm>
            <a:off x="6430450" y="1398963"/>
            <a:ext cx="12822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D5A6BD"/>
                </a:highlight>
                <a:latin typeface="Varela Round"/>
                <a:ea typeface="Varela Round"/>
                <a:cs typeface="Varela Round"/>
                <a:sym typeface="Varela Round"/>
              </a:rPr>
              <a:t>Due date</a:t>
            </a:r>
            <a:endParaRPr sz="1800">
              <a:highlight>
                <a:srgbClr val="D5A6BD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96" name="Google Shape;696;p64"/>
          <p:cNvSpPr/>
          <p:nvPr/>
        </p:nvSpPr>
        <p:spPr>
          <a:xfrm>
            <a:off x="8649975" y="909750"/>
            <a:ext cx="494100" cy="2400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64"/>
          <p:cNvSpPr txBox="1"/>
          <p:nvPr/>
        </p:nvSpPr>
        <p:spPr>
          <a:xfrm>
            <a:off x="7405350" y="219925"/>
            <a:ext cx="17919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Turn in button</a:t>
            </a:r>
            <a:endParaRPr sz="18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698" name="Google Shape;698;p64"/>
          <p:cNvCxnSpPr/>
          <p:nvPr/>
        </p:nvCxnSpPr>
        <p:spPr>
          <a:xfrm>
            <a:off x="8306750" y="647425"/>
            <a:ext cx="228900" cy="382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Assignment Tab: When you turn in an assignment</a:t>
            </a:r>
            <a:endParaRPr b="1"/>
          </a:p>
        </p:txBody>
      </p:sp>
      <p:pic>
        <p:nvPicPr>
          <p:cNvPr id="704" name="Google Shape;70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70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65"/>
          <p:cNvSpPr txBox="1"/>
          <p:nvPr/>
        </p:nvSpPr>
        <p:spPr>
          <a:xfrm>
            <a:off x="6813025" y="1112175"/>
            <a:ext cx="1979400" cy="26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This is what your screen looks like when you’ve turned in an assignment.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Assignment Tab: Graded Assignments</a:t>
            </a:r>
            <a:endParaRPr b="1"/>
          </a:p>
        </p:txBody>
      </p:sp>
      <p:pic>
        <p:nvPicPr>
          <p:cNvPr id="711" name="Google Shape;71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70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66"/>
          <p:cNvSpPr/>
          <p:nvPr/>
        </p:nvSpPr>
        <p:spPr>
          <a:xfrm>
            <a:off x="2944150" y="1599525"/>
            <a:ext cx="689700" cy="2700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66"/>
          <p:cNvSpPr/>
          <p:nvPr/>
        </p:nvSpPr>
        <p:spPr>
          <a:xfrm>
            <a:off x="2944150" y="1262175"/>
            <a:ext cx="689700" cy="2700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66"/>
          <p:cNvSpPr txBox="1"/>
          <p:nvPr/>
        </p:nvSpPr>
        <p:spPr>
          <a:xfrm>
            <a:off x="6303150" y="1659525"/>
            <a:ext cx="25644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9CB9C"/>
                </a:highlight>
                <a:latin typeface="Varela Round"/>
                <a:ea typeface="Varela Round"/>
                <a:cs typeface="Varela Round"/>
                <a:sym typeface="Varela Round"/>
              </a:rPr>
              <a:t>Score on assignment</a:t>
            </a:r>
            <a:endParaRPr sz="1800">
              <a:highlight>
                <a:srgbClr val="F9CB9C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715" name="Google Shape;715;p66"/>
          <p:cNvCxnSpPr/>
          <p:nvPr/>
        </p:nvCxnSpPr>
        <p:spPr>
          <a:xfrm rot="10800000">
            <a:off x="3791250" y="1726975"/>
            <a:ext cx="2511900" cy="1125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6" name="Google Shape;716;p66"/>
          <p:cNvSpPr txBox="1"/>
          <p:nvPr/>
        </p:nvSpPr>
        <p:spPr>
          <a:xfrm>
            <a:off x="6265675" y="1254625"/>
            <a:ext cx="28782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A2C4C9"/>
                </a:highlight>
                <a:latin typeface="Varela Round"/>
                <a:ea typeface="Varela Round"/>
                <a:cs typeface="Varela Round"/>
                <a:sym typeface="Varela Round"/>
              </a:rPr>
              <a:t>Teacher feedback</a:t>
            </a:r>
            <a:endParaRPr sz="1800">
              <a:highlight>
                <a:srgbClr val="A2C4C9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717" name="Google Shape;717;p66"/>
          <p:cNvCxnSpPr>
            <a:stCxn id="716" idx="1"/>
          </p:cNvCxnSpPr>
          <p:nvPr/>
        </p:nvCxnSpPr>
        <p:spPr>
          <a:xfrm flipH="1">
            <a:off x="3761275" y="1389625"/>
            <a:ext cx="2504400" cy="7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8" name="Google Shape;718;p66"/>
          <p:cNvSpPr/>
          <p:nvPr/>
        </p:nvSpPr>
        <p:spPr>
          <a:xfrm>
            <a:off x="2944150" y="1906875"/>
            <a:ext cx="3014100" cy="570000"/>
          </a:xfrm>
          <a:prstGeom prst="rect">
            <a:avLst/>
          </a:prstGeom>
          <a:noFill/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66"/>
          <p:cNvSpPr txBox="1"/>
          <p:nvPr/>
        </p:nvSpPr>
        <p:spPr>
          <a:xfrm>
            <a:off x="6378150" y="2304325"/>
            <a:ext cx="20094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D5A6BD"/>
                </a:highlight>
                <a:latin typeface="Varela Round"/>
                <a:ea typeface="Varela Round"/>
                <a:cs typeface="Varela Round"/>
                <a:sym typeface="Varela Round"/>
              </a:rPr>
              <a:t>Graded rubric</a:t>
            </a:r>
            <a:endParaRPr sz="1800">
              <a:highlight>
                <a:srgbClr val="D5A6BD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720" name="Google Shape;720;p66"/>
          <p:cNvCxnSpPr/>
          <p:nvPr/>
        </p:nvCxnSpPr>
        <p:spPr>
          <a:xfrm rot="10800000">
            <a:off x="6085625" y="2326750"/>
            <a:ext cx="315000" cy="210000"/>
          </a:xfrm>
          <a:prstGeom prst="straightConnector1">
            <a:avLst/>
          </a:prstGeom>
          <a:noFill/>
          <a:ln w="28575" cap="flat" cmpd="sng">
            <a:solidFill>
              <a:srgbClr val="A64D7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1" name="Google Shape;721;p66"/>
          <p:cNvSpPr txBox="1"/>
          <p:nvPr/>
        </p:nvSpPr>
        <p:spPr>
          <a:xfrm>
            <a:off x="6856214" y="65885"/>
            <a:ext cx="2166903" cy="1188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Varela Round"/>
                <a:ea typeface="Varela Round"/>
                <a:cs typeface="Varela Round"/>
                <a:sym typeface="Varela Round"/>
              </a:rPr>
              <a:t>You can resubmit an assignment, even if it has already been graded.</a:t>
            </a:r>
            <a:endParaRPr sz="17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2" name="Google Shape;722;p66"/>
          <p:cNvSpPr/>
          <p:nvPr/>
        </p:nvSpPr>
        <p:spPr>
          <a:xfrm>
            <a:off x="199950" y="1007200"/>
            <a:ext cx="1259700" cy="2100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3" name="Google Shape;723;p66"/>
          <p:cNvCxnSpPr/>
          <p:nvPr/>
        </p:nvCxnSpPr>
        <p:spPr>
          <a:xfrm rot="10800000">
            <a:off x="1519550" y="1127450"/>
            <a:ext cx="1072200" cy="21216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24" name="Google Shape;724;p66"/>
          <p:cNvCxnSpPr/>
          <p:nvPr/>
        </p:nvCxnSpPr>
        <p:spPr>
          <a:xfrm>
            <a:off x="2584250" y="3241550"/>
            <a:ext cx="3988800" cy="1050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5" name="Google Shape;725;p66"/>
          <p:cNvSpPr txBox="1"/>
          <p:nvPr/>
        </p:nvSpPr>
        <p:spPr>
          <a:xfrm>
            <a:off x="6674400" y="3054100"/>
            <a:ext cx="18219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Varela Round"/>
                <a:ea typeface="Varela Round"/>
                <a:cs typeface="Varela Round"/>
                <a:sym typeface="Varela Round"/>
              </a:rPr>
              <a:t>This shows you when your teacher graded your assignment.</a:t>
            </a:r>
            <a:endParaRPr sz="18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7"/>
          <p:cNvSpPr txBox="1">
            <a:spLocks noGrp="1"/>
          </p:cNvSpPr>
          <p:nvPr>
            <p:ph type="title"/>
          </p:nvPr>
        </p:nvSpPr>
        <p:spPr>
          <a:xfrm>
            <a:off x="595475" y="3273913"/>
            <a:ext cx="3162600" cy="15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Teams Meetings</a:t>
            </a:r>
            <a:endParaRPr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How to use the features in Teams Meet:</a:t>
            </a:r>
            <a:endParaRPr b="1"/>
          </a:p>
        </p:txBody>
      </p:sp>
      <p:pic>
        <p:nvPicPr>
          <p:cNvPr id="736" name="Google Shape;73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68"/>
          <p:cNvSpPr txBox="1"/>
          <p:nvPr/>
        </p:nvSpPr>
        <p:spPr>
          <a:xfrm>
            <a:off x="124950" y="1821900"/>
            <a:ext cx="27366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You will join the meeting by clicking on the Join button, which will be under the Posts tab.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738" name="Google Shape;738;p68"/>
          <p:cNvCxnSpPr>
            <a:stCxn id="737" idx="3"/>
          </p:cNvCxnSpPr>
          <p:nvPr/>
        </p:nvCxnSpPr>
        <p:spPr>
          <a:xfrm>
            <a:off x="2861550" y="2571750"/>
            <a:ext cx="5473500" cy="2799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Teams Meeting:</a:t>
            </a:r>
            <a:endParaRPr b="1"/>
          </a:p>
        </p:txBody>
      </p:sp>
      <p:pic>
        <p:nvPicPr>
          <p:cNvPr id="744" name="Google Shape;74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69"/>
          <p:cNvSpPr txBox="1"/>
          <p:nvPr/>
        </p:nvSpPr>
        <p:spPr>
          <a:xfrm>
            <a:off x="154950" y="749400"/>
            <a:ext cx="2962265" cy="384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Varela Round"/>
                <a:ea typeface="Varela Round"/>
                <a:cs typeface="Varela Round"/>
                <a:sym typeface="Varela Round"/>
              </a:rPr>
              <a:t>This is the screen that will pop up when you join a meeting.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Varela Round"/>
                <a:ea typeface="Varela Round"/>
                <a:cs typeface="Varela Round"/>
                <a:sym typeface="Varela Round"/>
              </a:rPr>
              <a:t>Make sure the following are </a:t>
            </a:r>
            <a:r>
              <a:rPr lang="en" sz="2000" b="1" dirty="0">
                <a:highlight>
                  <a:schemeClr val="accent3"/>
                </a:highlight>
                <a:latin typeface="Varela Round"/>
                <a:ea typeface="Varela Round"/>
                <a:cs typeface="Varela Round"/>
                <a:sym typeface="Varela Round"/>
              </a:rPr>
              <a:t>turned on:</a:t>
            </a:r>
            <a:endParaRPr sz="2000" b="1" dirty="0">
              <a:highlight>
                <a:schemeClr val="accent3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 dirty="0">
                <a:latin typeface="Varela Round"/>
                <a:ea typeface="Varela Round"/>
                <a:cs typeface="Varela Round"/>
                <a:sym typeface="Varela Round"/>
              </a:rPr>
              <a:t>Video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 dirty="0">
                <a:latin typeface="Varela Round"/>
                <a:ea typeface="Varela Round"/>
                <a:cs typeface="Varela Round"/>
                <a:sym typeface="Varela Round"/>
              </a:rPr>
              <a:t>Mic</a:t>
            </a:r>
            <a:endParaRPr sz="2000" dirty="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Varela Round"/>
              <a:buChar char="-"/>
            </a:pPr>
            <a:r>
              <a:rPr lang="en" sz="2000" dirty="0">
                <a:latin typeface="Varela Round"/>
                <a:ea typeface="Varela Round"/>
                <a:cs typeface="Varela Round"/>
                <a:sym typeface="Varela Round"/>
              </a:rPr>
              <a:t>Speaker</a:t>
            </a:r>
          </a:p>
          <a:p>
            <a:pPr marL="457200" indent="-355600">
              <a:buSzPts val="2000"/>
              <a:buFont typeface="Varela Round"/>
              <a:buChar char="-"/>
            </a:pPr>
            <a:endParaRPr lang="en" sz="2000" dirty="0">
              <a:latin typeface="Varela Round"/>
              <a:ea typeface="Varela Round"/>
              <a:cs typeface="Varela Round"/>
            </a:endParaRPr>
          </a:p>
          <a:p>
            <a:pPr marL="101600">
              <a:buSzPts val="2000"/>
            </a:pPr>
            <a:r>
              <a:rPr lang="en" sz="2000" dirty="0">
                <a:latin typeface="Varela Round"/>
                <a:ea typeface="Varela Round"/>
                <a:cs typeface="Varela Round"/>
              </a:rPr>
              <a:t>Click the "Join Now" button</a:t>
            </a:r>
          </a:p>
        </p:txBody>
      </p:sp>
      <p:sp>
        <p:nvSpPr>
          <p:cNvPr id="746" name="Google Shape;746;p69"/>
          <p:cNvSpPr/>
          <p:nvPr/>
        </p:nvSpPr>
        <p:spPr>
          <a:xfrm>
            <a:off x="5260975" y="3556475"/>
            <a:ext cx="659700" cy="5622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9"/>
          <p:cNvSpPr/>
          <p:nvPr/>
        </p:nvSpPr>
        <p:spPr>
          <a:xfrm>
            <a:off x="5995750" y="3556475"/>
            <a:ext cx="441000" cy="5622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9"/>
          <p:cNvSpPr/>
          <p:nvPr/>
        </p:nvSpPr>
        <p:spPr>
          <a:xfrm>
            <a:off x="6503000" y="3556475"/>
            <a:ext cx="659700" cy="5622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Google Shape;416;p35">
            <a:extLst>
              <a:ext uri="{FF2B5EF4-FFF2-40B4-BE49-F238E27FC236}">
                <a16:creationId xmlns:a16="http://schemas.microsoft.com/office/drawing/2014/main" id="{64B5BE4E-018A-443B-BB75-6B7280235320}"/>
              </a:ext>
            </a:extLst>
          </p:cNvPr>
          <p:cNvCxnSpPr/>
          <p:nvPr/>
        </p:nvCxnSpPr>
        <p:spPr>
          <a:xfrm>
            <a:off x="2581150" y="4136755"/>
            <a:ext cx="3118603" cy="290496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Team Meetings:</a:t>
            </a:r>
            <a:endParaRPr b="1"/>
          </a:p>
        </p:txBody>
      </p:sp>
      <p:pic>
        <p:nvPicPr>
          <p:cNvPr id="754" name="Google Shape;75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70"/>
          <p:cNvSpPr txBox="1"/>
          <p:nvPr/>
        </p:nvSpPr>
        <p:spPr>
          <a:xfrm>
            <a:off x="116950" y="1310700"/>
            <a:ext cx="3111600" cy="25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This screen is what it will look like when you are in a meeting.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You should see other members in meeting and yourself.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6" name="Google Shape;756;p70"/>
          <p:cNvSpPr/>
          <p:nvPr/>
        </p:nvSpPr>
        <p:spPr>
          <a:xfrm>
            <a:off x="5380925" y="4463700"/>
            <a:ext cx="292500" cy="444600"/>
          </a:xfrm>
          <a:prstGeom prst="rect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70"/>
          <p:cNvSpPr/>
          <p:nvPr/>
        </p:nvSpPr>
        <p:spPr>
          <a:xfrm>
            <a:off x="5710950" y="4463700"/>
            <a:ext cx="292500" cy="4446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70"/>
          <p:cNvSpPr/>
          <p:nvPr/>
        </p:nvSpPr>
        <p:spPr>
          <a:xfrm>
            <a:off x="6068350" y="4463700"/>
            <a:ext cx="292500" cy="4446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70"/>
          <p:cNvSpPr/>
          <p:nvPr/>
        </p:nvSpPr>
        <p:spPr>
          <a:xfrm>
            <a:off x="6425750" y="4463700"/>
            <a:ext cx="244800" cy="444600"/>
          </a:xfrm>
          <a:prstGeom prst="rect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70"/>
          <p:cNvSpPr/>
          <p:nvPr/>
        </p:nvSpPr>
        <p:spPr>
          <a:xfrm>
            <a:off x="6755775" y="4463700"/>
            <a:ext cx="292500" cy="444600"/>
          </a:xfrm>
          <a:prstGeom prst="rect">
            <a:avLst/>
          </a:prstGeom>
          <a:noFill/>
          <a:ln w="2857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70"/>
          <p:cNvSpPr txBox="1"/>
          <p:nvPr/>
        </p:nvSpPr>
        <p:spPr>
          <a:xfrm>
            <a:off x="3986325" y="4238775"/>
            <a:ext cx="1102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Video On/Off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2" name="Google Shape;762;p70"/>
          <p:cNvSpPr txBox="1"/>
          <p:nvPr/>
        </p:nvSpPr>
        <p:spPr>
          <a:xfrm>
            <a:off x="5051050" y="3464825"/>
            <a:ext cx="8097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Mic On/Off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3" name="Google Shape;763;p70"/>
          <p:cNvSpPr txBox="1"/>
          <p:nvPr/>
        </p:nvSpPr>
        <p:spPr>
          <a:xfrm>
            <a:off x="5997050" y="3367350"/>
            <a:ext cx="1102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Speaker On/Off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4" name="Google Shape;764;p70"/>
          <p:cNvSpPr txBox="1"/>
          <p:nvPr/>
        </p:nvSpPr>
        <p:spPr>
          <a:xfrm>
            <a:off x="7102825" y="3808775"/>
            <a:ext cx="1102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More Options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5" name="Google Shape;765;p70"/>
          <p:cNvSpPr txBox="1"/>
          <p:nvPr/>
        </p:nvSpPr>
        <p:spPr>
          <a:xfrm>
            <a:off x="7443200" y="4523500"/>
            <a:ext cx="11022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End Call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6" name="Google Shape;766;p70"/>
          <p:cNvSpPr/>
          <p:nvPr/>
        </p:nvSpPr>
        <p:spPr>
          <a:xfrm>
            <a:off x="8545400" y="792200"/>
            <a:ext cx="292500" cy="444600"/>
          </a:xfrm>
          <a:prstGeom prst="rect">
            <a:avLst/>
          </a:prstGeom>
          <a:noFill/>
          <a:ln w="2857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70"/>
          <p:cNvSpPr txBox="1"/>
          <p:nvPr/>
        </p:nvSpPr>
        <p:spPr>
          <a:xfrm>
            <a:off x="7997675" y="1651975"/>
            <a:ext cx="9972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Meeting Chat</a:t>
            </a:r>
            <a:endParaRPr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768" name="Google Shape;768;p70"/>
          <p:cNvCxnSpPr/>
          <p:nvPr/>
        </p:nvCxnSpPr>
        <p:spPr>
          <a:xfrm>
            <a:off x="4841100" y="4606150"/>
            <a:ext cx="427500" cy="30000"/>
          </a:xfrm>
          <a:prstGeom prst="straightConnector1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9" name="Google Shape;769;p70"/>
          <p:cNvCxnSpPr>
            <a:stCxn id="762" idx="2"/>
          </p:cNvCxnSpPr>
          <p:nvPr/>
        </p:nvCxnSpPr>
        <p:spPr>
          <a:xfrm>
            <a:off x="5455900" y="3968825"/>
            <a:ext cx="337500" cy="360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0" name="Google Shape;770;p70"/>
          <p:cNvCxnSpPr/>
          <p:nvPr/>
        </p:nvCxnSpPr>
        <p:spPr>
          <a:xfrm flipH="1">
            <a:off x="6243150" y="3961350"/>
            <a:ext cx="97500" cy="3900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1" name="Google Shape;771;p70"/>
          <p:cNvCxnSpPr>
            <a:stCxn id="764" idx="1"/>
          </p:cNvCxnSpPr>
          <p:nvPr/>
        </p:nvCxnSpPr>
        <p:spPr>
          <a:xfrm flipH="1">
            <a:off x="6625525" y="4060775"/>
            <a:ext cx="477300" cy="290400"/>
          </a:xfrm>
          <a:prstGeom prst="straightConnector1">
            <a:avLst/>
          </a:prstGeom>
          <a:noFill/>
          <a:ln w="28575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2" name="Google Shape;772;p70"/>
          <p:cNvCxnSpPr>
            <a:stCxn id="765" idx="1"/>
            <a:endCxn id="760" idx="3"/>
          </p:cNvCxnSpPr>
          <p:nvPr/>
        </p:nvCxnSpPr>
        <p:spPr>
          <a:xfrm rot="10800000">
            <a:off x="7048400" y="4686100"/>
            <a:ext cx="394800" cy="8940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3" name="Google Shape;773;p70"/>
          <p:cNvCxnSpPr>
            <a:stCxn id="767" idx="0"/>
          </p:cNvCxnSpPr>
          <p:nvPr/>
        </p:nvCxnSpPr>
        <p:spPr>
          <a:xfrm rot="10800000" flipH="1">
            <a:off x="8496275" y="1301875"/>
            <a:ext cx="150300" cy="350100"/>
          </a:xfrm>
          <a:prstGeom prst="straightConnector1">
            <a:avLst/>
          </a:prstGeom>
          <a:noFill/>
          <a:ln w="28575" cap="flat" cmpd="sng">
            <a:solidFill>
              <a:srgbClr val="B4A7D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286003"/>
            <a:ext cx="4572000" cy="28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0400"/>
            <a:ext cx="4572000" cy="2857496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Getting logged in:</a:t>
            </a:r>
            <a:endParaRPr b="1"/>
          </a:p>
        </p:txBody>
      </p:sp>
      <p:sp>
        <p:nvSpPr>
          <p:cNvPr id="413" name="Google Shape;413;p35"/>
          <p:cNvSpPr txBox="1"/>
          <p:nvPr/>
        </p:nvSpPr>
        <p:spPr>
          <a:xfrm>
            <a:off x="4976975" y="470400"/>
            <a:ext cx="39255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highlight>
                  <a:srgbClr val="FFCE84"/>
                </a:highlight>
                <a:latin typeface="Average"/>
                <a:ea typeface="Average"/>
                <a:cs typeface="Average"/>
                <a:sym typeface="Average"/>
              </a:rPr>
              <a:t>On the first page:</a:t>
            </a:r>
            <a:endParaRPr sz="1600" b="1">
              <a:highlight>
                <a:srgbClr val="FFCE84"/>
              </a:highlight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You will type in your first initial of your first name, your last name, and four digits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verage"/>
              <a:buChar char="-"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Example: grull1234@slps.org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414" name="Google Shape;414;p35"/>
          <p:cNvSpPr txBox="1"/>
          <p:nvPr/>
        </p:nvSpPr>
        <p:spPr>
          <a:xfrm>
            <a:off x="95425" y="3327900"/>
            <a:ext cx="4338396" cy="1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highlight>
                  <a:srgbClr val="FFCE84"/>
                </a:highlight>
                <a:latin typeface="Average"/>
                <a:ea typeface="Average"/>
                <a:cs typeface="Average"/>
                <a:sym typeface="Average"/>
              </a:rPr>
              <a:t>On the second page:</a:t>
            </a:r>
            <a:endParaRPr sz="1600" b="1">
              <a:highlight>
                <a:srgbClr val="FFCE84"/>
              </a:highlight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You will type the SAME email address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verage"/>
              <a:buChar char="-"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Example: grull1234@slps.org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Password: 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verage"/>
              <a:buChar char="-"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This will be given to you by your teacher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415" name="Google Shape;415;p35"/>
          <p:cNvCxnSpPr>
            <a:stCxn id="413" idx="1"/>
          </p:cNvCxnSpPr>
          <p:nvPr/>
        </p:nvCxnSpPr>
        <p:spPr>
          <a:xfrm flipH="1">
            <a:off x="2184875" y="1065000"/>
            <a:ext cx="2792100" cy="678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6" name="Google Shape;416;p35"/>
          <p:cNvCxnSpPr/>
          <p:nvPr/>
        </p:nvCxnSpPr>
        <p:spPr>
          <a:xfrm>
            <a:off x="2074175" y="3574475"/>
            <a:ext cx="5247900" cy="553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7" name="Google Shape;417;p35"/>
          <p:cNvCxnSpPr/>
          <p:nvPr/>
        </p:nvCxnSpPr>
        <p:spPr>
          <a:xfrm rot="10800000" flipH="1">
            <a:off x="1146550" y="4320725"/>
            <a:ext cx="6156300" cy="342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18" name="Google Shape;418;p35" descr="Microsoft Teams app updates on Android and iOS with several new ...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83350" y="34599"/>
            <a:ext cx="660650" cy="49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7286373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Team Meeting: More Options</a:t>
            </a:r>
            <a:endParaRPr b="1"/>
          </a:p>
        </p:txBody>
      </p:sp>
      <p:pic>
        <p:nvPicPr>
          <p:cNvPr id="779" name="Google Shape;77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71"/>
          <p:cNvSpPr txBox="1"/>
          <p:nvPr/>
        </p:nvSpPr>
        <p:spPr>
          <a:xfrm>
            <a:off x="214925" y="1352125"/>
            <a:ext cx="2736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arela Round"/>
                <a:ea typeface="Varela Round"/>
                <a:cs typeface="Varela Round"/>
                <a:sym typeface="Varela Round"/>
              </a:rPr>
              <a:t>This is what is shown when you click on the more options button during a meeting.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2"/>
          <p:cNvSpPr txBox="1">
            <a:spLocks noGrp="1"/>
          </p:cNvSpPr>
          <p:nvPr>
            <p:ph type="title"/>
          </p:nvPr>
        </p:nvSpPr>
        <p:spPr>
          <a:xfrm>
            <a:off x="595475" y="3273913"/>
            <a:ext cx="3162600" cy="15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Using Add-ins</a:t>
            </a:r>
            <a:endParaRPr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73"/>
          <p:cNvSpPr txBox="1">
            <a:spLocks noGrp="1"/>
          </p:cNvSpPr>
          <p:nvPr>
            <p:ph type="ctrTitle" idx="4294967295"/>
          </p:nvPr>
        </p:nvSpPr>
        <p:spPr>
          <a:xfrm>
            <a:off x="736650" y="-23550"/>
            <a:ext cx="7670700" cy="7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accent2"/>
                </a:solidFill>
                <a:highlight>
                  <a:schemeClr val="accent3"/>
                </a:highlight>
                <a:latin typeface="Average"/>
                <a:ea typeface="Average"/>
                <a:cs typeface="Average"/>
                <a:sym typeface="Average"/>
              </a:rPr>
              <a:t>Recommended Apps for Teams:</a:t>
            </a:r>
            <a:endParaRPr sz="3500" b="1">
              <a:solidFill>
                <a:schemeClr val="accent2"/>
              </a:solidFill>
              <a:highlight>
                <a:schemeClr val="accent3"/>
              </a:highlight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91" name="Google Shape;791;p73"/>
          <p:cNvSpPr txBox="1">
            <a:spLocks noGrp="1"/>
          </p:cNvSpPr>
          <p:nvPr>
            <p:ph type="subTitle" idx="4294967295"/>
          </p:nvPr>
        </p:nvSpPr>
        <p:spPr>
          <a:xfrm>
            <a:off x="962725" y="741825"/>
            <a:ext cx="1689300" cy="500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Youtube</a:t>
            </a:r>
            <a:endParaRPr b="1"/>
          </a:p>
        </p:txBody>
      </p:sp>
      <p:sp>
        <p:nvSpPr>
          <p:cNvPr id="792" name="Google Shape;792;p73"/>
          <p:cNvSpPr txBox="1">
            <a:spLocks noGrp="1"/>
          </p:cNvSpPr>
          <p:nvPr>
            <p:ph type="subTitle" idx="4294967295"/>
          </p:nvPr>
        </p:nvSpPr>
        <p:spPr>
          <a:xfrm>
            <a:off x="3727350" y="741825"/>
            <a:ext cx="1689300" cy="500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Microsoft</a:t>
            </a:r>
            <a:endParaRPr b="1"/>
          </a:p>
        </p:txBody>
      </p:sp>
      <p:sp>
        <p:nvSpPr>
          <p:cNvPr id="793" name="Google Shape;793;p73"/>
          <p:cNvSpPr txBox="1">
            <a:spLocks noGrp="1"/>
          </p:cNvSpPr>
          <p:nvPr>
            <p:ph type="subTitle" idx="4294967295"/>
          </p:nvPr>
        </p:nvSpPr>
        <p:spPr>
          <a:xfrm>
            <a:off x="6491975" y="741825"/>
            <a:ext cx="1689300" cy="500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FlipGrid</a:t>
            </a:r>
            <a:endParaRPr b="1"/>
          </a:p>
        </p:txBody>
      </p:sp>
      <p:sp>
        <p:nvSpPr>
          <p:cNvPr id="794" name="Google Shape;794;p73"/>
          <p:cNvSpPr txBox="1">
            <a:spLocks noGrp="1"/>
          </p:cNvSpPr>
          <p:nvPr>
            <p:ph type="ctrTitle" idx="4294967295"/>
          </p:nvPr>
        </p:nvSpPr>
        <p:spPr>
          <a:xfrm>
            <a:off x="4033675" y="1190974"/>
            <a:ext cx="1076700" cy="2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latin typeface="Average"/>
                <a:ea typeface="Average"/>
                <a:cs typeface="Average"/>
                <a:sym typeface="Average"/>
              </a:rPr>
              <a:t>Stream</a:t>
            </a:r>
            <a:endParaRPr sz="1400" b="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latin typeface="Average"/>
                <a:ea typeface="Average"/>
                <a:cs typeface="Average"/>
                <a:sym typeface="Average"/>
              </a:rPr>
              <a:t>Powerpoint</a:t>
            </a:r>
            <a:endParaRPr sz="1400" b="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latin typeface="Average"/>
                <a:ea typeface="Average"/>
                <a:cs typeface="Average"/>
                <a:sym typeface="Average"/>
              </a:rPr>
              <a:t>Word</a:t>
            </a:r>
            <a:endParaRPr sz="1400" b="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latin typeface="Average"/>
                <a:ea typeface="Average"/>
                <a:cs typeface="Average"/>
                <a:sym typeface="Average"/>
              </a:rPr>
              <a:t>Excel</a:t>
            </a:r>
            <a:endParaRPr sz="1400" b="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latin typeface="Average"/>
                <a:ea typeface="Average"/>
                <a:cs typeface="Average"/>
                <a:sym typeface="Average"/>
              </a:rPr>
              <a:t>Planner</a:t>
            </a:r>
            <a:endParaRPr sz="1400" b="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verage"/>
                <a:ea typeface="Average"/>
                <a:cs typeface="Average"/>
                <a:sym typeface="Average"/>
              </a:rPr>
              <a:t>One Drive</a:t>
            </a:r>
            <a:endParaRPr sz="14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verage"/>
                <a:ea typeface="Average"/>
                <a:cs typeface="Average"/>
                <a:sym typeface="Average"/>
              </a:rPr>
              <a:t>Forms</a:t>
            </a:r>
            <a:endParaRPr sz="14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95" name="Google Shape;795;p73"/>
          <p:cNvSpPr txBox="1">
            <a:spLocks noGrp="1"/>
          </p:cNvSpPr>
          <p:nvPr>
            <p:ph type="subTitle" idx="4294967295"/>
          </p:nvPr>
        </p:nvSpPr>
        <p:spPr>
          <a:xfrm>
            <a:off x="962750" y="3198650"/>
            <a:ext cx="1689300" cy="500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Quizlet</a:t>
            </a:r>
            <a:endParaRPr b="1"/>
          </a:p>
        </p:txBody>
      </p:sp>
      <p:sp>
        <p:nvSpPr>
          <p:cNvPr id="796" name="Google Shape;796;p73"/>
          <p:cNvSpPr txBox="1">
            <a:spLocks noGrp="1"/>
          </p:cNvSpPr>
          <p:nvPr>
            <p:ph type="subTitle" idx="4294967295"/>
          </p:nvPr>
        </p:nvSpPr>
        <p:spPr>
          <a:xfrm>
            <a:off x="3727375" y="3198650"/>
            <a:ext cx="1689300" cy="500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Nearpod</a:t>
            </a:r>
            <a:endParaRPr b="1"/>
          </a:p>
        </p:txBody>
      </p:sp>
      <p:sp>
        <p:nvSpPr>
          <p:cNvPr id="797" name="Google Shape;797;p73"/>
          <p:cNvSpPr txBox="1">
            <a:spLocks noGrp="1"/>
          </p:cNvSpPr>
          <p:nvPr>
            <p:ph type="subTitle" idx="4294967295"/>
          </p:nvPr>
        </p:nvSpPr>
        <p:spPr>
          <a:xfrm>
            <a:off x="6492000" y="3198650"/>
            <a:ext cx="1689300" cy="500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Kahoot</a:t>
            </a:r>
            <a:endParaRPr b="1"/>
          </a:p>
        </p:txBody>
      </p:sp>
      <p:pic>
        <p:nvPicPr>
          <p:cNvPr id="798" name="Google Shape;798;p73" descr="Video, youtube ic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5925" y="1213650"/>
            <a:ext cx="962925" cy="9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73" descr="Flipgrid for the ESL Classroom | MIDTESOL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24650" y="1302302"/>
            <a:ext cx="1824001" cy="101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73" descr="App of the Day: Quizlet | Learning languages, Flashcards, Learning ...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25938" y="3752650"/>
            <a:ext cx="962925" cy="9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73" descr="Student Engagement Platform - Nearpod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48921" y="3752649"/>
            <a:ext cx="2846204" cy="7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73" descr="Kahoot! (@GetKahoot) | Twitter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55175" y="3752650"/>
            <a:ext cx="962925" cy="9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73" descr="Microsoft Stream - Wikipedia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69675" y="1274400"/>
            <a:ext cx="272025" cy="2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73" descr="Microsoft powerpoint Icon of Flat style - Available in SVG, PNG ...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987800" y="1453275"/>
            <a:ext cx="324300" cy="3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73" descr="Microsoft Word - Wikipedia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805951" y="1758260"/>
            <a:ext cx="230449" cy="21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73" descr="File:Microsoft Excel 2013 logo.svg - Wikimedia Commons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805948" y="2014145"/>
            <a:ext cx="230450" cy="22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73" descr="Microsoft Planner has a new icon, and it's unique | Windows Central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809791" y="2282075"/>
            <a:ext cx="391784" cy="2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73" descr="Microsoft is dropping an important feature from OneDrive | BetaNews">
            <a:hlinkClick r:id="rId23"/>
          </p:cNvPr>
          <p:cNvPicPr preferRelativeResize="0"/>
          <p:nvPr/>
        </p:nvPicPr>
        <p:blipFill rotWithShape="1">
          <a:blip r:embed="rId24">
            <a:alphaModFix/>
          </a:blip>
          <a:srcRect l="8609" b="10"/>
          <a:stretch/>
        </p:blipFill>
        <p:spPr>
          <a:xfrm>
            <a:off x="4987800" y="2488475"/>
            <a:ext cx="358050" cy="2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73"/>
          <p:cNvSpPr txBox="1"/>
          <p:nvPr/>
        </p:nvSpPr>
        <p:spPr>
          <a:xfrm>
            <a:off x="0" y="4769475"/>
            <a:ext cx="7427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*Click on any of the pictures to be taken to that application and website.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10" name="Google Shape;810;p73" descr="File:Microsoft Forms (2019-present).svg - Wikimedia Commons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869675" y="2762116"/>
            <a:ext cx="230449" cy="21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73" descr="Onenote Icon of Gradient style - Available in SVG, PNG, EPS, AI ...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8486050" y="-23550"/>
            <a:ext cx="657950" cy="6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4"/>
          <p:cNvSpPr txBox="1">
            <a:spLocks noGrp="1"/>
          </p:cNvSpPr>
          <p:nvPr>
            <p:ph type="title"/>
          </p:nvPr>
        </p:nvSpPr>
        <p:spPr>
          <a:xfrm>
            <a:off x="286270" y="269925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err="1"/>
              <a:t>Nearpod</a:t>
            </a:r>
            <a:r>
              <a:rPr lang="en" b="1"/>
              <a:t>:</a:t>
            </a:r>
            <a:endParaRPr b="1"/>
          </a:p>
        </p:txBody>
      </p:sp>
      <p:pic>
        <p:nvPicPr>
          <p:cNvPr id="817" name="Google Shape;817;p74" descr="Student Engagement Platform - Nearpo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r="71037"/>
          <a:stretch/>
        </p:blipFill>
        <p:spPr>
          <a:xfrm>
            <a:off x="1977709" y="269925"/>
            <a:ext cx="501950" cy="446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74"/>
          <p:cNvSpPr txBox="1"/>
          <p:nvPr/>
        </p:nvSpPr>
        <p:spPr>
          <a:xfrm>
            <a:off x="484850" y="849750"/>
            <a:ext cx="83001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Varela Round"/>
                <a:ea typeface="Varela Round"/>
                <a:cs typeface="Varela Round"/>
                <a:sym typeface="Varela Round"/>
              </a:rPr>
              <a:t>Nearpod will be used for lesson presentations. </a:t>
            </a:r>
            <a:endParaRPr sz="25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Varela Round"/>
                <a:ea typeface="Varela Round"/>
                <a:cs typeface="Varela Round"/>
                <a:sym typeface="Varela Round"/>
              </a:rPr>
              <a:t>Students need to participate in lessons to continue going through the presentation.</a:t>
            </a:r>
            <a:endParaRPr sz="25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Varela Round"/>
                <a:ea typeface="Varela Round"/>
                <a:cs typeface="Varela Round"/>
                <a:sym typeface="Varela Round"/>
              </a:rPr>
              <a:t>You will get a code to your teacher’s lesson presentation.</a:t>
            </a:r>
            <a:endParaRPr sz="2500"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Varela Round"/>
              <a:buChar char="-"/>
            </a:pPr>
            <a:r>
              <a:rPr lang="en" sz="2500">
                <a:latin typeface="Varela Round"/>
                <a:ea typeface="Varela Round"/>
                <a:cs typeface="Varela Round"/>
                <a:sym typeface="Varela Round"/>
              </a:rPr>
              <a:t>You do not need to make an account. </a:t>
            </a:r>
            <a:endParaRPr sz="25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75"/>
          <p:cNvSpPr txBox="1">
            <a:spLocks noGrp="1"/>
          </p:cNvSpPr>
          <p:nvPr>
            <p:ph type="title"/>
          </p:nvPr>
        </p:nvSpPr>
        <p:spPr>
          <a:xfrm>
            <a:off x="89975" y="254925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Microsoft Stream:</a:t>
            </a:r>
            <a:endParaRPr b="1"/>
          </a:p>
        </p:txBody>
      </p:sp>
      <p:sp>
        <p:nvSpPr>
          <p:cNvPr id="824" name="Google Shape;824;p75"/>
          <p:cNvSpPr txBox="1"/>
          <p:nvPr/>
        </p:nvSpPr>
        <p:spPr>
          <a:xfrm>
            <a:off x="304225" y="752950"/>
            <a:ext cx="8473200" cy="4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rage"/>
                <a:ea typeface="Average"/>
                <a:cs typeface="Average"/>
                <a:sym typeface="Average"/>
              </a:rPr>
              <a:t>Microsoft Stream is the app that teachers will use for video lessons.</a:t>
            </a:r>
            <a:endParaRPr sz="25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rage"/>
                <a:ea typeface="Average"/>
                <a:cs typeface="Average"/>
                <a:sym typeface="Average"/>
              </a:rPr>
              <a:t>Students will get to this app using a link given by teacher.</a:t>
            </a:r>
            <a:endParaRPr sz="25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rage"/>
                <a:ea typeface="Average"/>
                <a:cs typeface="Average"/>
                <a:sym typeface="Average"/>
              </a:rPr>
              <a:t>When you first click a link for Microsoft Stream, you will need to use your Teams login.</a:t>
            </a:r>
            <a:endParaRPr sz="25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25" name="Google Shape;825;p75" descr="Microsoft Stream - Wikipedi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2875" y="218863"/>
            <a:ext cx="516725" cy="5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76"/>
          <p:cNvSpPr txBox="1">
            <a:spLocks noGrp="1"/>
          </p:cNvSpPr>
          <p:nvPr>
            <p:ph type="title"/>
          </p:nvPr>
        </p:nvSpPr>
        <p:spPr>
          <a:xfrm>
            <a:off x="157475" y="224950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Microsoft Forms:</a:t>
            </a:r>
            <a:endParaRPr b="1"/>
          </a:p>
        </p:txBody>
      </p:sp>
      <p:sp>
        <p:nvSpPr>
          <p:cNvPr id="831" name="Google Shape;831;p76"/>
          <p:cNvSpPr txBox="1"/>
          <p:nvPr/>
        </p:nvSpPr>
        <p:spPr>
          <a:xfrm>
            <a:off x="707950" y="947550"/>
            <a:ext cx="4752600" cy="28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76"/>
          <p:cNvSpPr txBox="1"/>
          <p:nvPr/>
        </p:nvSpPr>
        <p:spPr>
          <a:xfrm>
            <a:off x="357400" y="714800"/>
            <a:ext cx="8525100" cy="4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rage"/>
                <a:ea typeface="Average"/>
                <a:cs typeface="Average"/>
                <a:sym typeface="Average"/>
              </a:rPr>
              <a:t>Microsoft Forms is the app that is used for surveys, quizzes, and check ins. </a:t>
            </a:r>
            <a:endParaRPr sz="25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Students will get to this app using a link given by teacher.</a:t>
            </a:r>
            <a:endParaRPr sz="25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When you first click a link for Microsoft Stream, you will need to use your Teams login.</a:t>
            </a:r>
            <a:endParaRPr sz="25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33" name="Google Shape;833;p76" descr="File:Microsoft Forms (2019-present).svg - Wikimedia Commo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4075" y="190988"/>
            <a:ext cx="551450" cy="5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Getting logged in (Part 2):</a:t>
            </a:r>
            <a:endParaRPr b="1"/>
          </a:p>
        </p:txBody>
      </p:sp>
      <p:pic>
        <p:nvPicPr>
          <p:cNvPr id="424" name="Google Shape;424;p36"/>
          <p:cNvPicPr preferRelativeResize="0"/>
          <p:nvPr/>
        </p:nvPicPr>
        <p:blipFill rotWithShape="1">
          <a:blip r:embed="rId3">
            <a:alphaModFix/>
          </a:blip>
          <a:srcRect l="26762" t="16789" r="27363" b="12609"/>
          <a:stretch/>
        </p:blipFill>
        <p:spPr>
          <a:xfrm>
            <a:off x="4572002" y="745354"/>
            <a:ext cx="4572000" cy="4398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6"/>
          <p:cNvPicPr preferRelativeResize="0"/>
          <p:nvPr/>
        </p:nvPicPr>
        <p:blipFill rotWithShape="1">
          <a:blip r:embed="rId4">
            <a:alphaModFix/>
          </a:blip>
          <a:srcRect l="1248" r="1238" b="2610"/>
          <a:stretch/>
        </p:blipFill>
        <p:spPr>
          <a:xfrm>
            <a:off x="55800" y="1833900"/>
            <a:ext cx="4320350" cy="2221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6"/>
          <p:cNvSpPr txBox="1"/>
          <p:nvPr/>
        </p:nvSpPr>
        <p:spPr>
          <a:xfrm>
            <a:off x="270175" y="690850"/>
            <a:ext cx="3891600" cy="805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Average"/>
                <a:ea typeface="Average"/>
                <a:cs typeface="Average"/>
                <a:sym typeface="Average"/>
              </a:rPr>
              <a:t>When message below pops up, you can choose either option, but it is easier to click “Don’t show this again” and Yes (to stay signed in).</a:t>
            </a:r>
            <a:endParaRPr sz="1300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427" name="Google Shape;427;p36"/>
          <p:cNvCxnSpPr/>
          <p:nvPr/>
        </p:nvCxnSpPr>
        <p:spPr>
          <a:xfrm rot="10800000">
            <a:off x="628275" y="3212275"/>
            <a:ext cx="71700" cy="112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8" name="Google Shape;428;p36"/>
          <p:cNvCxnSpPr/>
          <p:nvPr/>
        </p:nvCxnSpPr>
        <p:spPr>
          <a:xfrm rot="10800000" flipH="1">
            <a:off x="3323550" y="3778575"/>
            <a:ext cx="39900" cy="869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9" name="Google Shape;429;p36"/>
          <p:cNvCxnSpPr/>
          <p:nvPr/>
        </p:nvCxnSpPr>
        <p:spPr>
          <a:xfrm rot="10800000" flipH="1">
            <a:off x="5660050" y="4591850"/>
            <a:ext cx="725700" cy="287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0" name="Google Shape;430;p36"/>
          <p:cNvSpPr txBox="1"/>
          <p:nvPr/>
        </p:nvSpPr>
        <p:spPr>
          <a:xfrm>
            <a:off x="4572986" y="0"/>
            <a:ext cx="4570029" cy="745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Average"/>
                <a:ea typeface="Average"/>
                <a:cs typeface="Average"/>
                <a:sym typeface="Average"/>
              </a:rPr>
              <a:t>If you are on an iPad, the message below will not show,</a:t>
            </a:r>
            <a:endParaRPr lang="en-US" sz="1300">
              <a:latin typeface="Average"/>
              <a:ea typeface="Average"/>
              <a:cs typeface="Average"/>
            </a:endParaRPr>
          </a:p>
          <a:p>
            <a:endParaRPr lang="en" sz="1300">
              <a:latin typeface="Average"/>
              <a:ea typeface="Average"/>
              <a:cs typeface="Average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Average"/>
                <a:ea typeface="Average"/>
                <a:cs typeface="Average"/>
                <a:sym typeface="Average"/>
              </a:rPr>
              <a:t>If you are on a computer, click “Use the web app instead”</a:t>
            </a:r>
            <a:endParaRPr sz="1300">
              <a:latin typeface="Average"/>
              <a:ea typeface="Average"/>
              <a:cs typeface="Average"/>
            </a:endParaRPr>
          </a:p>
        </p:txBody>
      </p:sp>
      <p:sp>
        <p:nvSpPr>
          <p:cNvPr id="431" name="Google Shape;431;p36"/>
          <p:cNvSpPr txBox="1"/>
          <p:nvPr/>
        </p:nvSpPr>
        <p:spPr>
          <a:xfrm>
            <a:off x="261400" y="4392500"/>
            <a:ext cx="9969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Click this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432" name="Google Shape;432;p36"/>
          <p:cNvSpPr txBox="1"/>
          <p:nvPr/>
        </p:nvSpPr>
        <p:spPr>
          <a:xfrm>
            <a:off x="4663150" y="4752225"/>
            <a:ext cx="9969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Click this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433" name="Google Shape;433;p36"/>
          <p:cNvSpPr txBox="1"/>
          <p:nvPr/>
        </p:nvSpPr>
        <p:spPr>
          <a:xfrm>
            <a:off x="2845050" y="4679600"/>
            <a:ext cx="9969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Click this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7"/>
          <p:cNvSpPr txBox="1">
            <a:spLocks noGrp="1"/>
          </p:cNvSpPr>
          <p:nvPr>
            <p:ph type="title"/>
          </p:nvPr>
        </p:nvSpPr>
        <p:spPr>
          <a:xfrm>
            <a:off x="595475" y="3273913"/>
            <a:ext cx="3162600" cy="15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General Teams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Overview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8650" y="316963"/>
            <a:ext cx="6435348" cy="48265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Google Shape;444;p38"/>
          <p:cNvCxnSpPr/>
          <p:nvPr/>
        </p:nvCxnSpPr>
        <p:spPr>
          <a:xfrm>
            <a:off x="2231519" y="2725816"/>
            <a:ext cx="2535506" cy="2037185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5" name="Google Shape;445;p38"/>
          <p:cNvSpPr txBox="1"/>
          <p:nvPr/>
        </p:nvSpPr>
        <p:spPr>
          <a:xfrm>
            <a:off x="46089" y="1042675"/>
            <a:ext cx="2441100" cy="29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verage"/>
                <a:ea typeface="Average"/>
                <a:cs typeface="Average"/>
                <a:sym typeface="Average"/>
              </a:rPr>
              <a:t>When you first log onto Microsoft Teams, you will want to go to click the Teams icon in the bottom middle.</a:t>
            </a:r>
            <a:endParaRPr sz="20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verage"/>
              <a:buChar char="●"/>
            </a:pPr>
            <a:r>
              <a:rPr lang="en" sz="2000">
                <a:latin typeface="Average"/>
                <a:ea typeface="Average"/>
                <a:cs typeface="Average"/>
                <a:sym typeface="Average"/>
              </a:rPr>
              <a:t>This will show you all of your teams that you are a part of.</a:t>
            </a:r>
            <a:endParaRPr sz="20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446" name="Google Shape;446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9464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Finding </a:t>
            </a:r>
            <a:r>
              <a:rPr lang="en" b="1"/>
              <a:t>y</a:t>
            </a:r>
            <a:r>
              <a:rPr lang="en" sz="2500" b="1"/>
              <a:t>our </a:t>
            </a:r>
            <a:r>
              <a:rPr lang="en" b="1"/>
              <a:t>t</a:t>
            </a:r>
            <a:r>
              <a:rPr lang="en" sz="2500" b="1"/>
              <a:t>eam:</a:t>
            </a:r>
            <a:endParaRPr sz="2500" b="1"/>
          </a:p>
        </p:txBody>
      </p:sp>
      <p:sp>
        <p:nvSpPr>
          <p:cNvPr id="447" name="Google Shape;447;p38"/>
          <p:cNvSpPr txBox="1"/>
          <p:nvPr/>
        </p:nvSpPr>
        <p:spPr>
          <a:xfrm>
            <a:off x="2135375" y="154475"/>
            <a:ext cx="638100" cy="28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025D5A"/>
                </a:solidFill>
                <a:latin typeface="Varela Round"/>
                <a:ea typeface="Varela Round"/>
                <a:cs typeface="Varela Round"/>
                <a:sym typeface="Varela Round"/>
              </a:rPr>
              <a:t>[</a:t>
            </a:r>
            <a:endParaRPr sz="15000">
              <a:solidFill>
                <a:srgbClr val="025D5A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cxnSp>
        <p:nvCxnSpPr>
          <p:cNvPr id="448" name="Google Shape;448;p38"/>
          <p:cNvCxnSpPr/>
          <p:nvPr/>
        </p:nvCxnSpPr>
        <p:spPr>
          <a:xfrm flipV="1">
            <a:off x="2243304" y="2449975"/>
            <a:ext cx="224620" cy="10393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9" name="Google Shape;449;p38"/>
          <p:cNvSpPr/>
          <p:nvPr/>
        </p:nvSpPr>
        <p:spPr>
          <a:xfrm>
            <a:off x="4541175" y="4786100"/>
            <a:ext cx="952200" cy="357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198" y="74940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9"/>
          <p:cNvSpPr txBox="1"/>
          <p:nvPr/>
        </p:nvSpPr>
        <p:spPr>
          <a:xfrm>
            <a:off x="226075" y="982425"/>
            <a:ext cx="2216724" cy="2168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After you click on your team, you will see the General Channel.</a:t>
            </a:r>
            <a:endParaRPr sz="25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456" name="Google Shape;456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General Channel:</a:t>
            </a:r>
            <a:endParaRPr b="1"/>
          </a:p>
        </p:txBody>
      </p:sp>
      <p:cxnSp>
        <p:nvCxnSpPr>
          <p:cNvPr id="457" name="Google Shape;457;p39"/>
          <p:cNvCxnSpPr/>
          <p:nvPr/>
        </p:nvCxnSpPr>
        <p:spPr>
          <a:xfrm>
            <a:off x="2516775" y="2064400"/>
            <a:ext cx="6825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8" name="Google Shape;458;p39"/>
          <p:cNvSpPr txBox="1"/>
          <p:nvPr/>
        </p:nvSpPr>
        <p:spPr>
          <a:xfrm>
            <a:off x="3608850" y="2736600"/>
            <a:ext cx="864900" cy="212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Science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9" name="Google Shape;459;p39"/>
          <p:cNvSpPr txBox="1"/>
          <p:nvPr/>
        </p:nvSpPr>
        <p:spPr>
          <a:xfrm>
            <a:off x="3608850" y="2495375"/>
            <a:ext cx="864900" cy="212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Math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0" name="Google Shape;460;p39"/>
          <p:cNvSpPr txBox="1"/>
          <p:nvPr/>
        </p:nvSpPr>
        <p:spPr>
          <a:xfrm>
            <a:off x="3608850" y="2254125"/>
            <a:ext cx="864900" cy="212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arela Round"/>
                <a:ea typeface="Varela Round"/>
                <a:cs typeface="Varela Round"/>
                <a:sym typeface="Varela Round"/>
              </a:rPr>
              <a:t>ELA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1" name="Google Shape;461;p39"/>
          <p:cNvSpPr txBox="1"/>
          <p:nvPr/>
        </p:nvSpPr>
        <p:spPr>
          <a:xfrm>
            <a:off x="69889" y="3631450"/>
            <a:ext cx="2563774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You will also have subject area channels.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462" name="Google Shape;462;p39"/>
          <p:cNvCxnSpPr>
            <a:endCxn id="463" idx="1"/>
          </p:cNvCxnSpPr>
          <p:nvPr/>
        </p:nvCxnSpPr>
        <p:spPr>
          <a:xfrm flipV="1">
            <a:off x="2433356" y="2662092"/>
            <a:ext cx="823560" cy="1392602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3" name="Google Shape;463;p39"/>
          <p:cNvSpPr txBox="1"/>
          <p:nvPr/>
        </p:nvSpPr>
        <p:spPr>
          <a:xfrm>
            <a:off x="3247700" y="1816950"/>
            <a:ext cx="952200" cy="1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>
                <a:solidFill>
                  <a:srgbClr val="025D5A"/>
                </a:solidFill>
                <a:latin typeface="Varela Round"/>
                <a:ea typeface="Varela Round"/>
                <a:cs typeface="Varela Round"/>
                <a:sym typeface="Varela Round"/>
              </a:rPr>
              <a:t>[</a:t>
            </a:r>
            <a:endParaRPr sz="8500">
              <a:solidFill>
                <a:srgbClr val="025D5A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200" y="0"/>
            <a:ext cx="5858801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0"/>
          <p:cNvSpPr txBox="1"/>
          <p:nvPr/>
        </p:nvSpPr>
        <p:spPr>
          <a:xfrm>
            <a:off x="117422" y="1235117"/>
            <a:ext cx="2669143" cy="192496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Post Tab has: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Reminders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General information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Assignments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Links to resources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470" name="Google Shape;470;p40"/>
          <p:cNvCxnSpPr/>
          <p:nvPr/>
        </p:nvCxnSpPr>
        <p:spPr>
          <a:xfrm rot="10800000" flipH="1">
            <a:off x="2846675" y="609675"/>
            <a:ext cx="2684400" cy="1499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1" name="Google Shape;471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142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Posts Tab: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nthly Organizer for Teachers by Slidesgo">
  <a:themeElements>
    <a:clrScheme name="Simple Light">
      <a:dk1>
        <a:srgbClr val="000000"/>
      </a:dk1>
      <a:lt1>
        <a:srgbClr val="FFFFFF"/>
      </a:lt1>
      <a:dk2>
        <a:srgbClr val="025D5A"/>
      </a:dk2>
      <a:lt2>
        <a:srgbClr val="F9B651"/>
      </a:lt2>
      <a:accent1>
        <a:srgbClr val="E07C4A"/>
      </a:accent1>
      <a:accent2>
        <a:srgbClr val="025D5A"/>
      </a:accent2>
      <a:accent3>
        <a:srgbClr val="FEE8DD"/>
      </a:accent3>
      <a:accent4>
        <a:srgbClr val="F9B651"/>
      </a:accent4>
      <a:accent5>
        <a:srgbClr val="025D5A"/>
      </a:accent5>
      <a:accent6>
        <a:srgbClr val="F9B651"/>
      </a:accent6>
      <a:hlink>
        <a:srgbClr val="025D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EC7B8FF84BE94A827B2A9C54FA812F" ma:contentTypeVersion="4" ma:contentTypeDescription="Create a new document." ma:contentTypeScope="" ma:versionID="24a668b93d088258c7f6ba81e3e4854b">
  <xsd:schema xmlns:xsd="http://www.w3.org/2001/XMLSchema" xmlns:xs="http://www.w3.org/2001/XMLSchema" xmlns:p="http://schemas.microsoft.com/office/2006/metadata/properties" xmlns:ns2="59134893-c6d1-48a1-b61a-d05a49e7a9df" targetNamespace="http://schemas.microsoft.com/office/2006/metadata/properties" ma:root="true" ma:fieldsID="1b2074b2f6d28c117fcc2e1c43c9c5b7" ns2:_="">
    <xsd:import namespace="59134893-c6d1-48a1-b61a-d05a49e7a9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34893-c6d1-48a1-b61a-d05a49e7a9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A93F4A-0075-45D8-98D2-2D36C085EEC5}"/>
</file>

<file path=customXml/itemProps2.xml><?xml version="1.0" encoding="utf-8"?>
<ds:datastoreItem xmlns:ds="http://schemas.openxmlformats.org/officeDocument/2006/customXml" ds:itemID="{0BE42450-45BE-4751-8F52-57FC735EB0BB}"/>
</file>

<file path=customXml/itemProps3.xml><?xml version="1.0" encoding="utf-8"?>
<ds:datastoreItem xmlns:ds="http://schemas.openxmlformats.org/officeDocument/2006/customXml" ds:itemID="{1954EE31-4568-4308-97C1-DF00CBFADB4C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45</Slides>
  <Notes>44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Monthly Organizer for Teachers by Slidesgo</vt:lpstr>
      <vt:lpstr>Microsoft Teams Tutorial</vt:lpstr>
      <vt:lpstr>Getting Logged In</vt:lpstr>
      <vt:lpstr>First, go to the Teams app on your iPad.</vt:lpstr>
      <vt:lpstr>Getting logged in:</vt:lpstr>
      <vt:lpstr>Getting logged in (Part 2):</vt:lpstr>
      <vt:lpstr>General Teams Overview</vt:lpstr>
      <vt:lpstr>Finding your team:</vt:lpstr>
      <vt:lpstr>General Channel:</vt:lpstr>
      <vt:lpstr>Posts Tab:</vt:lpstr>
      <vt:lpstr>Files Tab:</vt:lpstr>
      <vt:lpstr>Files Tab: In Class Materials Folder:</vt:lpstr>
      <vt:lpstr>More Tab:</vt:lpstr>
      <vt:lpstr>More tab: Grades</vt:lpstr>
      <vt:lpstr>Class Notebook</vt:lpstr>
      <vt:lpstr>More Tab: Class Notebook: First Look</vt:lpstr>
      <vt:lpstr>Class Notebook: First Look Continued</vt:lpstr>
      <vt:lpstr>Class Notebook: Section Groups and Colored Tabs</vt:lpstr>
      <vt:lpstr>Class Notebook: Pages within Colored Tabs</vt:lpstr>
      <vt:lpstr>Welcome Tab in Class Notebook:</vt:lpstr>
      <vt:lpstr>Collaboration Space in Class Notebook:</vt:lpstr>
      <vt:lpstr>Content Library in Class Notebook:</vt:lpstr>
      <vt:lpstr>Class Notebook Tools: Home</vt:lpstr>
      <vt:lpstr>Class Notebook Tools: Insert</vt:lpstr>
      <vt:lpstr>Class Notebook Tools: Draw</vt:lpstr>
      <vt:lpstr>Class Notebook Tools: View</vt:lpstr>
      <vt:lpstr>Class Notebook View Tab: Immersive Reader </vt:lpstr>
      <vt:lpstr>Class Notebook View Tab: Immersive Reader </vt:lpstr>
      <vt:lpstr>Class Notebook View Tab: Immersive Reader </vt:lpstr>
      <vt:lpstr>Class Notebook View Tab: Immersive Reader </vt:lpstr>
      <vt:lpstr>Assignments</vt:lpstr>
      <vt:lpstr>Assignments Tab:</vt:lpstr>
      <vt:lpstr>Being in more than one Team:</vt:lpstr>
      <vt:lpstr>Assignments Tab: </vt:lpstr>
      <vt:lpstr>Assignment Tab: When you turn in an assignment</vt:lpstr>
      <vt:lpstr>Assignment Tab: Graded Assignments</vt:lpstr>
      <vt:lpstr>Teams Meetings</vt:lpstr>
      <vt:lpstr>How to use the features in Teams Meet:</vt:lpstr>
      <vt:lpstr>Teams Meeting:</vt:lpstr>
      <vt:lpstr>Team Meetings:</vt:lpstr>
      <vt:lpstr>Team Meeting: More Options</vt:lpstr>
      <vt:lpstr>Using Add-ins</vt:lpstr>
      <vt:lpstr>Recommended Apps for Teams:</vt:lpstr>
      <vt:lpstr>Nearpod:</vt:lpstr>
      <vt:lpstr>Microsoft Stream:</vt:lpstr>
      <vt:lpstr>Microsoft Forms: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Teams Tutorial</dc:title>
  <cp:revision>42</cp:revision>
  <dcterms:modified xsi:type="dcterms:W3CDTF">2020-08-24T13:34:00Z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0x01010089EC7B8FF84BE94A827B2A9C54FA812F</vt:lpwstr>
  </property>
</Properties>
</file>