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82" r:id="rId3"/>
    <p:sldId id="260" r:id="rId4"/>
  </p:sldIdLst>
  <p:sldSz cx="7315200" cy="9144000"/>
  <p:notesSz cx="7102475" cy="9388475"/>
  <p:defaultTextStyle>
    <a:defPPr>
      <a:defRPr lang="en-US"/>
    </a:defPPr>
    <a:lvl1pPr marL="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1pPr>
    <a:lvl2pPr marL="26449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2pPr>
    <a:lvl3pPr marL="528980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3pPr>
    <a:lvl4pPr marL="79347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4pPr>
    <a:lvl5pPr marL="105796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5pPr>
    <a:lvl6pPr marL="132245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6pPr>
    <a:lvl7pPr marL="158694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7pPr>
    <a:lvl8pPr marL="1851431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8pPr>
    <a:lvl9pPr marL="2115922" algn="l" defTabSz="528980" rtl="0" eaLnBrk="1" latinLnBrk="0" hangingPunct="1">
      <a:defRPr sz="10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7DE8"/>
    <a:srgbClr val="FFFFFF"/>
    <a:srgbClr val="94E5EE"/>
    <a:srgbClr val="C1F163"/>
    <a:srgbClr val="F9C204"/>
    <a:srgbClr val="EB4D90"/>
    <a:srgbClr val="777777"/>
    <a:srgbClr val="B2B2B2"/>
    <a:srgbClr val="F3D252"/>
    <a:srgbClr val="72CC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1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96484"/>
            <a:ext cx="6217920" cy="31834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02717"/>
            <a:ext cx="5486400" cy="220768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1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31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86834"/>
            <a:ext cx="1577340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86834"/>
            <a:ext cx="4640580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1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279653"/>
            <a:ext cx="6309360" cy="380364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119286"/>
            <a:ext cx="6309360" cy="2000249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2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34167"/>
            <a:ext cx="310896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34167"/>
            <a:ext cx="310896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1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86836"/>
            <a:ext cx="6309360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41551"/>
            <a:ext cx="3094672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340100"/>
            <a:ext cx="3094672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241551"/>
            <a:ext cx="3109913" cy="1098549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340100"/>
            <a:ext cx="310991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0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16569"/>
            <a:ext cx="3703320" cy="6498167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4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9600"/>
            <a:ext cx="2359342" cy="21336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16569"/>
            <a:ext cx="3703320" cy="6498167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43200"/>
            <a:ext cx="2359342" cy="508211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5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86836"/>
            <a:ext cx="630936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34167"/>
            <a:ext cx="630936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41B40-259D-4FA2-A413-26AF32D087BA}" type="datetimeFigureOut">
              <a:rPr lang="en-US" smtClean="0"/>
              <a:t>8/22/2017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475136"/>
            <a:ext cx="2468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475136"/>
            <a:ext cx="16459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CB731-1C25-4B03-903F-1548C363A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6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slps.org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hyperlink" Target="http://www.dafont.com/sweet-pea.font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acherspayteachers.com/Product/KG-Miss-Kindergarten-Font-Personal-Use-1310872" TargetMode="External"/><Relationship Id="rId5" Type="http://schemas.openxmlformats.org/officeDocument/2006/relationships/hyperlink" Target="https://www.teacherspayteachers.com/Product/KG-Summer-Storm-Font-Personal-Use-2071845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25" y="188953"/>
            <a:ext cx="5267325" cy="358886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289724" y="2340513"/>
            <a:ext cx="4626223" cy="1277273"/>
          </a:xfrm>
          <a:prstGeom prst="rect">
            <a:avLst/>
          </a:prstGeom>
          <a:noFill/>
          <a:ln w="57150">
            <a:solidFill>
              <a:srgbClr val="785BAD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Kristen ITC" panose="03050502040202030202" pitchFamily="66" charset="0"/>
                <a:ea typeface="LLElementary2" panose="02000603000000000000" pitchFamily="2" charset="0"/>
              </a:rPr>
              <a:t>Hi! My name is Ms. Sherron Patric</a:t>
            </a:r>
            <a:r>
              <a:rPr lang="en-US" sz="1100" dirty="0" smtClean="0">
                <a:latin typeface="Kristen ITC" panose="03050502040202030202" pitchFamily="66" charset="0"/>
                <a:ea typeface="LLElementary2" panose="02000603000000000000" pitchFamily="2" charset="0"/>
              </a:rPr>
              <a:t>e Walker. I am 55 years old and live in University City, MO with my son Chris (an artist) and our two dogs, Leonard </a:t>
            </a:r>
            <a:r>
              <a:rPr lang="en-US" sz="1100" dirty="0" err="1" smtClean="0">
                <a:latin typeface="Kristen ITC" panose="03050502040202030202" pitchFamily="66" charset="0"/>
                <a:ea typeface="LLElementary2" panose="02000603000000000000" pitchFamily="2" charset="0"/>
              </a:rPr>
              <a:t>Nimoy</a:t>
            </a:r>
            <a:r>
              <a:rPr lang="en-US" sz="1100" dirty="0" smtClean="0">
                <a:latin typeface="Kristen ITC" panose="03050502040202030202" pitchFamily="66" charset="0"/>
                <a:ea typeface="LLElementary2" panose="02000603000000000000" pitchFamily="2" charset="0"/>
              </a:rPr>
              <a:t> and Snoot Atticus Finch. I love live theater, traveling and shopping for bargains at thrift store. I have been a nurse for 35 years and school nurse for 20 years. I LOVE being a school nurse &amp; look forward to the 2017-2018 school year  and taking care of your child</a:t>
            </a:r>
            <a:endParaRPr lang="en-US" sz="1100" dirty="0">
              <a:latin typeface="Kristen ITC" panose="03050502040202030202" pitchFamily="66" charset="0"/>
              <a:ea typeface="LLElementary2" panose="02000603000000000000" pitchFamily="2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89724" y="1955084"/>
            <a:ext cx="4626223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3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dirty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300" dirty="0">
                <a:ln w="0"/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 </a:t>
            </a:r>
            <a:r>
              <a:rPr lang="en-US" sz="2300" dirty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B</a:t>
            </a:r>
            <a:r>
              <a:rPr lang="en-US" sz="2300" dirty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300" dirty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2300" dirty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300" dirty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3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2300" dirty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33033" y="5678959"/>
            <a:ext cx="3147684" cy="35971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0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0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2000" dirty="0" smtClean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0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0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U</a:t>
            </a:r>
            <a:r>
              <a:rPr lang="en-US" sz="2000" dirty="0" smtClean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000" dirty="0" smtClean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000" dirty="0" smtClean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000" dirty="0" smtClean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000" dirty="0" smtClean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0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N</a:t>
            </a:r>
            <a:r>
              <a:rPr lang="en-US" sz="20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0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33033" y="6110726"/>
            <a:ext cx="3192091" cy="400110"/>
          </a:xfrm>
          <a:prstGeom prst="rect">
            <a:avLst/>
          </a:prstGeom>
          <a:noFill/>
          <a:ln w="57150">
            <a:solidFill>
              <a:srgbClr val="F3D252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Kristen ITC" panose="03050502040202030202" pitchFamily="66" charset="0"/>
                <a:ea typeface="LLElementary2" panose="02000603000000000000" pitchFamily="2" charset="0"/>
              </a:rPr>
              <a:t>In June 1982, </a:t>
            </a:r>
            <a:r>
              <a:rPr lang="en-US" sz="1000" dirty="0" smtClean="0">
                <a:latin typeface="Kristen ITC" panose="03050502040202030202" pitchFamily="66" charset="0"/>
                <a:ea typeface="LLElementary2" panose="02000603000000000000" pitchFamily="2" charset="0"/>
              </a:rPr>
              <a:t>I graduated from Deaconess Hospital School of Nursing</a:t>
            </a:r>
            <a:endParaRPr lang="en-US" sz="1000" dirty="0">
              <a:latin typeface="Kristen ITC" panose="03050502040202030202" pitchFamily="66" charset="0"/>
              <a:ea typeface="LLElementary2" panose="02000603000000000000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4320" y="3947957"/>
            <a:ext cx="3040445" cy="405881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300" dirty="0" smtClean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300" dirty="0" smtClean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2300" dirty="0" smtClean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3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2300" dirty="0" smtClean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L</a:t>
            </a:r>
            <a:r>
              <a:rPr lang="en-US" sz="2300" dirty="0" smtClean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300" dirty="0" smtClean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H</a:t>
            </a:r>
            <a:r>
              <a:rPr lang="en-US" sz="2300" dirty="0" smtClean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300" dirty="0" smtClean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3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D</a:t>
            </a:r>
            <a:r>
              <a:rPr lang="en-US" sz="23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3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4554" y="4399656"/>
            <a:ext cx="2912872" cy="553998"/>
          </a:xfrm>
          <a:prstGeom prst="rect">
            <a:avLst/>
          </a:prstGeom>
          <a:noFill/>
          <a:ln w="57150">
            <a:solidFill>
              <a:srgbClr val="78CB7D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Segoe Print" panose="02000600000000000000" pitchFamily="2" charset="0"/>
                <a:ea typeface="LLElementary2" panose="02000603000000000000" pitchFamily="2" charset="0"/>
              </a:rPr>
              <a:t>I grew up in Saint Louis, Missouri where I attended Metro High School, graduating in 1979. I am the oldest of 4 children</a:t>
            </a:r>
            <a:endParaRPr lang="en-US" sz="1000" dirty="0">
              <a:latin typeface="Segoe Print" panose="02000600000000000000" pitchFamily="2" charset="0"/>
              <a:ea typeface="LLElementary2" panose="02000603000000000000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94555" y="7403434"/>
            <a:ext cx="2833500" cy="421270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2400" dirty="0" smtClean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400" dirty="0" smtClean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2400" dirty="0" smtClean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N</a:t>
            </a:r>
            <a:r>
              <a:rPr lang="en-US" sz="24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24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2400" dirty="0" smtClean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C</a:t>
            </a:r>
            <a:r>
              <a:rPr lang="en-US" sz="2400" dirty="0" smtClean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 </a:t>
            </a:r>
            <a:r>
              <a:rPr lang="en-US" sz="2400" dirty="0" smtClean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2400" dirty="0" smtClean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2400" dirty="0" smtClean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24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5524" y="7915637"/>
            <a:ext cx="2862531" cy="784830"/>
          </a:xfrm>
          <a:prstGeom prst="rect">
            <a:avLst/>
          </a:prstGeom>
          <a:noFill/>
          <a:ln w="57150">
            <a:solidFill>
              <a:srgbClr val="08B7DD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KG Miss Kindy Chunky" panose="02000000000000000000" pitchFamily="2" charset="0"/>
                <a:ea typeface="LLElementary2" panose="02000603000000000000" pitchFamily="2" charset="0"/>
              </a:rPr>
              <a:t>Email</a:t>
            </a:r>
            <a:r>
              <a:rPr lang="en-US" sz="90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: </a:t>
            </a:r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Sherron.walker@slps.org</a:t>
            </a:r>
            <a:endParaRPr lang="en-US" sz="90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900" b="1" dirty="0">
                <a:latin typeface="KG Miss Kindy Chunky" panose="02000000000000000000" pitchFamily="2" charset="0"/>
                <a:ea typeface="LLElementary2" panose="02000603000000000000" pitchFamily="2" charset="0"/>
              </a:rPr>
              <a:t>Secondary</a:t>
            </a:r>
            <a:r>
              <a:rPr lang="en-US" sz="90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 Email: </a:t>
            </a:r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octobersky1961@aol.com</a:t>
            </a:r>
            <a:endParaRPr lang="en-US" sz="90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900" b="1" dirty="0">
                <a:latin typeface="KG Miss Kindy Chunky" panose="02000000000000000000" pitchFamily="2" charset="0"/>
                <a:ea typeface="LLElementary2" panose="02000603000000000000" pitchFamily="2" charset="0"/>
              </a:rPr>
              <a:t>Class</a:t>
            </a:r>
            <a:r>
              <a:rPr lang="en-US" sz="90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 </a:t>
            </a:r>
            <a:r>
              <a:rPr lang="en-US" sz="900" b="1" dirty="0">
                <a:latin typeface="KG Miss Kindy Chunky" panose="02000000000000000000" pitchFamily="2" charset="0"/>
                <a:ea typeface="LLElementary2" panose="02000603000000000000" pitchFamily="2" charset="0"/>
              </a:rPr>
              <a:t>Webpage</a:t>
            </a:r>
            <a:r>
              <a:rPr lang="en-US" sz="90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: </a:t>
            </a:r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  <a:hlinkClick r:id="rId3"/>
              </a:rPr>
              <a:t>www.slps.org</a:t>
            </a:r>
            <a:endParaRPr lang="en-US" sz="900" dirty="0" smtClean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900" b="1" dirty="0">
                <a:latin typeface="KG Miss Kindy Chunky" panose="02000000000000000000" pitchFamily="2" charset="0"/>
                <a:ea typeface="LLElementary2" panose="02000603000000000000" pitchFamily="2" charset="0"/>
              </a:rPr>
              <a:t>P</a:t>
            </a:r>
            <a:r>
              <a:rPr lang="en-US" sz="900" b="1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hone</a:t>
            </a:r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 </a:t>
            </a:r>
            <a:r>
              <a:rPr lang="en-US" sz="900" b="1" dirty="0">
                <a:latin typeface="KG Miss Kindy Chunky" panose="02000000000000000000" pitchFamily="2" charset="0"/>
                <a:ea typeface="LLElementary2" panose="02000603000000000000" pitchFamily="2" charset="0"/>
              </a:rPr>
              <a:t>Number</a:t>
            </a:r>
            <a:r>
              <a:rPr lang="en-US" sz="90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: </a:t>
            </a:r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(</a:t>
            </a:r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314) 481-8585 Fax: 314-244-1935</a:t>
            </a:r>
            <a:endParaRPr lang="en-US" sz="90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90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You can always stop by my office !</a:t>
            </a:r>
            <a:endParaRPr lang="en-US" sz="90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</p:txBody>
      </p:sp>
      <p:pic>
        <p:nvPicPr>
          <p:cNvPr id="33" name="Picture 8" descr="http://openclipart.org/image/800px/svg_to_png/174008/contact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673" y="7669654"/>
            <a:ext cx="1597077" cy="131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4874770" y="5123561"/>
            <a:ext cx="2271988" cy="328937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 algn="ctr"/>
            <a:r>
              <a:rPr lang="en-US" sz="1800" dirty="0">
                <a:ln w="0"/>
                <a:effectLst>
                  <a:glow rad="101600">
                    <a:srgbClr val="785BAD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M</a:t>
            </a:r>
            <a:r>
              <a:rPr lang="en-US" sz="1800" dirty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Y </a:t>
            </a:r>
            <a:r>
              <a:rPr lang="en-US" sz="1800" dirty="0" smtClean="0">
                <a:ln w="0"/>
                <a:effectLst>
                  <a:glow rad="101600">
                    <a:srgbClr val="F2D155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F</a:t>
            </a:r>
            <a:r>
              <a:rPr lang="en-US" sz="18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A</a:t>
            </a:r>
            <a:r>
              <a:rPr lang="en-US" sz="18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V</a:t>
            </a:r>
            <a:r>
              <a:rPr lang="en-US" sz="1800" dirty="0" smtClean="0">
                <a:ln w="0"/>
                <a:effectLst>
                  <a:glow rad="101600">
                    <a:srgbClr val="344C96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O</a:t>
            </a:r>
            <a:r>
              <a:rPr lang="en-US" sz="1800" dirty="0" smtClean="0">
                <a:ln w="0"/>
                <a:effectLst>
                  <a:glow rad="101600">
                    <a:srgbClr val="B4B4B4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R</a:t>
            </a:r>
            <a:r>
              <a:rPr lang="en-US" sz="1800" dirty="0" smtClean="0">
                <a:ln w="0"/>
                <a:effectLst>
                  <a:glow rad="101600">
                    <a:srgbClr val="785CA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I</a:t>
            </a:r>
            <a:r>
              <a:rPr lang="en-US" sz="1800" dirty="0" smtClean="0">
                <a:ln w="0"/>
                <a:effectLst>
                  <a:glow rad="101600">
                    <a:srgbClr val="E9457A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T</a:t>
            </a:r>
            <a:r>
              <a:rPr lang="en-US" sz="1800" dirty="0" smtClean="0">
                <a:ln w="0"/>
                <a:effectLst>
                  <a:glow rad="101600">
                    <a:srgbClr val="F1D351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E</a:t>
            </a:r>
            <a:r>
              <a:rPr lang="en-US" sz="1800" dirty="0" smtClean="0">
                <a:ln w="0"/>
                <a:effectLst>
                  <a:glow rad="101600">
                    <a:srgbClr val="78CB7B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S</a:t>
            </a:r>
            <a:r>
              <a:rPr lang="en-US" sz="1800" dirty="0" smtClean="0">
                <a:ln w="0"/>
                <a:effectLst>
                  <a:glow rad="101600">
                    <a:srgbClr val="09B7DC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KG Summer Storm Rough" panose="02000000000000000000" pitchFamily="2" charset="0"/>
              </a:rPr>
              <a:t>!</a:t>
            </a:r>
            <a:endParaRPr lang="en-US" sz="1800" dirty="0">
              <a:ln w="0"/>
              <a:effectLst>
                <a:glow rad="101600">
                  <a:srgbClr val="F1D351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KG Summer Storm Rough" panose="02000000000000000000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34726" y="5522674"/>
            <a:ext cx="2098222" cy="2746906"/>
          </a:xfrm>
          <a:prstGeom prst="rect">
            <a:avLst/>
          </a:prstGeom>
          <a:noFill/>
          <a:ln w="57150">
            <a:solidFill>
              <a:srgbClr val="E94579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Food: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Pasta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Movie: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Cat On A Hot Tin Roof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Book: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“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Trinity by Leon Uris”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Color: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Black</a:t>
            </a:r>
          </a:p>
          <a:p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Drink: Coffee &amp; Pure Leaf Tea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Season: Fall</a:t>
            </a: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Sports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: Cardinals Baseball Singer: Phyllis Hyman</a:t>
            </a:r>
          </a:p>
          <a:p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Hobby: Reading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Subject: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History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Store: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Goodwill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  <a:p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Dessert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: Sweet Potato Pie</a:t>
            </a:r>
          </a:p>
          <a:p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Candy: Milky Way</a:t>
            </a:r>
          </a:p>
          <a:p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Restaurant</a:t>
            </a:r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Olive Garden</a:t>
            </a:r>
          </a:p>
          <a:p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Flower</a:t>
            </a:r>
            <a:r>
              <a:rPr lang="en-US" sz="1150" dirty="0">
                <a:latin typeface="KG Miss Kindy Chunky" panose="02000000000000000000" pitchFamily="2" charset="0"/>
                <a:ea typeface="LLElementary2" panose="02000603000000000000" pitchFamily="2" charset="0"/>
              </a:rPr>
              <a:t>: </a:t>
            </a:r>
            <a:r>
              <a:rPr lang="en-US" sz="1150" dirty="0" smtClean="0">
                <a:latin typeface="KG Miss Kindy Chunky" panose="02000000000000000000" pitchFamily="2" charset="0"/>
                <a:ea typeface="LLElementary2" panose="02000603000000000000" pitchFamily="2" charset="0"/>
              </a:rPr>
              <a:t>Tulip</a:t>
            </a:r>
            <a:endParaRPr lang="en-US" sz="1150" dirty="0">
              <a:latin typeface="KG Miss Kindy Chunky" panose="02000000000000000000" pitchFamily="2" charset="0"/>
              <a:ea typeface="LLElementary2" panose="02000603000000000000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56865" y="1004512"/>
            <a:ext cx="37238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0"/>
                <a:solidFill>
                  <a:srgbClr val="00B0F0"/>
                </a:solidFill>
                <a:effectLst>
                  <a:glow rad="101600">
                    <a:srgbClr val="FFFFFF"/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urlz MT" panose="04040404050702020202" pitchFamily="82" charset="0"/>
                <a:ea typeface="Sweet Pea" pitchFamily="2" charset="-128"/>
                <a:cs typeface="Sweet Pea" pitchFamily="2" charset="-128"/>
              </a:rPr>
              <a:t>Ms. Sherron P. Walker RN</a:t>
            </a:r>
            <a:endParaRPr lang="en-US" sz="2400" b="1" cap="none" spc="0" dirty="0">
              <a:ln w="0"/>
              <a:solidFill>
                <a:srgbClr val="00B0F0"/>
              </a:solidFill>
              <a:effectLst>
                <a:glow rad="101600">
                  <a:srgbClr val="FFFFFF"/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urlz MT" panose="04040404050702020202" pitchFamily="82" charset="0"/>
              <a:ea typeface="Sweet Pea" pitchFamily="2" charset="-128"/>
              <a:cs typeface="Sweet Pea" pitchFamily="2" charset="-128"/>
            </a:endParaRPr>
          </a:p>
        </p:txBody>
      </p:sp>
      <p:pic>
        <p:nvPicPr>
          <p:cNvPr id="1026" name="Picture 2" descr="Image result for colorful drawing of Missour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932" y="3686086"/>
            <a:ext cx="1255838" cy="1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5524" y="5803327"/>
            <a:ext cx="1387051" cy="1239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567" y="5803327"/>
            <a:ext cx="1127157" cy="10826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506" y="8143874"/>
            <a:ext cx="750094" cy="100012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80" y="2350254"/>
            <a:ext cx="899120" cy="119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43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8576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255" y="5636525"/>
            <a:ext cx="1102625" cy="1102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539" y="5647330"/>
            <a:ext cx="1091820" cy="10918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35018" y="5833894"/>
            <a:ext cx="27841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Georgia" panose="02040502050405020303" pitchFamily="18" charset="0"/>
                <a:hlinkClick r:id="rId5"/>
              </a:rPr>
              <a:t>Kg Summer </a:t>
            </a:r>
            <a:r>
              <a:rPr lang="en-US" sz="2000" dirty="0">
                <a:latin typeface="Georgia" panose="02040502050405020303" pitchFamily="18" charset="0"/>
                <a:hlinkClick r:id="rId5"/>
              </a:rPr>
              <a:t>S</a:t>
            </a:r>
            <a:r>
              <a:rPr lang="en-US" sz="2000" dirty="0" smtClean="0">
                <a:latin typeface="Georgia" panose="02040502050405020303" pitchFamily="18" charset="0"/>
                <a:hlinkClick r:id="rId5"/>
              </a:rPr>
              <a:t>torm</a:t>
            </a:r>
            <a:endParaRPr lang="en-US" sz="2000" dirty="0" smtClean="0">
              <a:latin typeface="Georgia" panose="02040502050405020303" pitchFamily="18" charset="0"/>
            </a:endParaRPr>
          </a:p>
          <a:p>
            <a:r>
              <a:rPr lang="en-US" sz="2000" dirty="0" smtClean="0">
                <a:latin typeface="Georgia" panose="02040502050405020303" pitchFamily="18" charset="0"/>
                <a:hlinkClick r:id="rId6"/>
              </a:rPr>
              <a:t>Kg Miss Kindergarten </a:t>
            </a:r>
            <a:endParaRPr lang="en-US" sz="2000" dirty="0" smtClean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  <a:hlinkClick r:id="rId7"/>
              </a:rPr>
              <a:t>Sweet Pea </a:t>
            </a: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320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1624</TotalTime>
  <Words>254</Words>
  <Application>Microsoft Office PowerPoint</Application>
  <PresentationFormat>Custom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Curlz MT</vt:lpstr>
      <vt:lpstr>Georgia</vt:lpstr>
      <vt:lpstr>KG Miss Kindy Chunky</vt:lpstr>
      <vt:lpstr>KG Summer Storm Rough</vt:lpstr>
      <vt:lpstr>Kristen ITC</vt:lpstr>
      <vt:lpstr>LLElementary2</vt:lpstr>
      <vt:lpstr>Segoe Print</vt:lpstr>
      <vt:lpstr>Sweet Pea</vt:lpstr>
      <vt:lpstr>Office Theme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 DeRoche</dc:creator>
  <cp:lastModifiedBy>Walker, Sherron</cp:lastModifiedBy>
  <cp:revision>66</cp:revision>
  <cp:lastPrinted>2016-08-06T17:24:12Z</cp:lastPrinted>
  <dcterms:created xsi:type="dcterms:W3CDTF">2014-08-04T18:27:05Z</dcterms:created>
  <dcterms:modified xsi:type="dcterms:W3CDTF">2017-08-23T16:08:30Z</dcterms:modified>
</cp:coreProperties>
</file>