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4" r:id="rId6"/>
    <p:sldId id="262" r:id="rId7"/>
    <p:sldId id="261" r:id="rId8"/>
    <p:sldId id="260" r:id="rId9"/>
    <p:sldId id="258" r:id="rId10"/>
    <p:sldId id="259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A8F6CD"/>
    <a:srgbClr val="C1EDDC"/>
    <a:srgbClr val="CCFFFF"/>
    <a:srgbClr val="A5002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C79E5-8CAE-423D-BB01-F2FCDD08C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17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B5645-D17B-437B-B5CB-D4A2D8EC3E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32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95401-91D4-48C7-A780-50E95A1ED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55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2ACDA-0287-4683-BD26-FF7D4FC31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5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3ADDE-231B-4AD1-9CDC-3A7AFAA13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65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10615-3602-4A65-BEF9-E37419ADE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9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57F87-D9BD-4C53-A4BD-A331B11CE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086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77020-5503-4EE4-B1BF-091806B27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CDBBC-B793-47C5-920E-268482CD9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55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7CE4-5152-4D73-89CE-20B22C2C7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45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7B353-29EA-4050-8BA7-B71AF6E67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3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94EF5-40B1-49D8-9BF3-7E7900CB0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0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3FE5D1B-6C30-4CBD-81B0-4FDF2EC2A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6868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5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Trip Around the World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143000"/>
            <a:ext cx="77724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Extended Learning Project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Computer Science – Mr. Pense/room 213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62000" y="2209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8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By: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endParaRPr lang="en-US" sz="2000">
              <a:solidFill>
                <a:srgbClr val="0000FF"/>
              </a:solidFill>
            </a:endParaRPr>
          </a:p>
        </p:txBody>
      </p:sp>
      <p:pic>
        <p:nvPicPr>
          <p:cNvPr id="2053" name="Picture 7" descr="flag_icon_mo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95800"/>
            <a:ext cx="9144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2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71800"/>
            <a:ext cx="8763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0" name="Group 11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218082647"/>
              </p:ext>
            </p:extLst>
          </p:nvPr>
        </p:nvGraphicFramePr>
        <p:xfrm>
          <a:off x="762000" y="228600"/>
          <a:ext cx="8229600" cy="6321425"/>
        </p:xfrm>
        <a:graphic>
          <a:graphicData uri="http://schemas.openxmlformats.org/drawingml/2006/table">
            <a:tbl>
              <a:tblPr/>
              <a:tblGrid>
                <a:gridCol w="5919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9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71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Place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9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–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Website Source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Pictures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090" name="Picture 1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685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96866">
            <a:off x="152400" y="152400"/>
            <a:ext cx="1066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47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0" name="Group 11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41567236"/>
              </p:ext>
            </p:extLst>
          </p:nvPr>
        </p:nvGraphicFramePr>
        <p:xfrm>
          <a:off x="762000" y="228600"/>
          <a:ext cx="8229600" cy="6321425"/>
        </p:xfrm>
        <a:graphic>
          <a:graphicData uri="http://schemas.openxmlformats.org/drawingml/2006/table">
            <a:tbl>
              <a:tblPr/>
              <a:tblGrid>
                <a:gridCol w="5919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9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71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Place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10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–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Website Source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Pictures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090" name="Picture 1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685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96866">
            <a:off x="152400" y="152400"/>
            <a:ext cx="1066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04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0" name="Group 11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433646147"/>
              </p:ext>
            </p:extLst>
          </p:nvPr>
        </p:nvGraphicFramePr>
        <p:xfrm>
          <a:off x="762000" y="228600"/>
          <a:ext cx="8229600" cy="6321425"/>
        </p:xfrm>
        <a:graphic>
          <a:graphicData uri="http://schemas.openxmlformats.org/drawingml/2006/table">
            <a:tbl>
              <a:tblPr/>
              <a:tblGrid>
                <a:gridCol w="5919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9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71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Place 1 –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Website Source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Pictures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090" name="Picture 1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685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96866">
            <a:off x="152400" y="152400"/>
            <a:ext cx="1066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0" name="Group 11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446081410"/>
              </p:ext>
            </p:extLst>
          </p:nvPr>
        </p:nvGraphicFramePr>
        <p:xfrm>
          <a:off x="762000" y="228600"/>
          <a:ext cx="8229600" cy="6321425"/>
        </p:xfrm>
        <a:graphic>
          <a:graphicData uri="http://schemas.openxmlformats.org/drawingml/2006/table">
            <a:tbl>
              <a:tblPr/>
              <a:tblGrid>
                <a:gridCol w="5919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9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71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Place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–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Website Source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Pictures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090" name="Picture 1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685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96866">
            <a:off x="152400" y="152400"/>
            <a:ext cx="1066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655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0" name="Group 11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822276011"/>
              </p:ext>
            </p:extLst>
          </p:nvPr>
        </p:nvGraphicFramePr>
        <p:xfrm>
          <a:off x="762000" y="228600"/>
          <a:ext cx="8229600" cy="6321425"/>
        </p:xfrm>
        <a:graphic>
          <a:graphicData uri="http://schemas.openxmlformats.org/drawingml/2006/table">
            <a:tbl>
              <a:tblPr/>
              <a:tblGrid>
                <a:gridCol w="5919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9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71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Place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–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Website Source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Pictures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090" name="Picture 1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685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96866">
            <a:off x="152400" y="152400"/>
            <a:ext cx="1066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06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0" name="Group 11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179346994"/>
              </p:ext>
            </p:extLst>
          </p:nvPr>
        </p:nvGraphicFramePr>
        <p:xfrm>
          <a:off x="762000" y="228600"/>
          <a:ext cx="8229600" cy="6321425"/>
        </p:xfrm>
        <a:graphic>
          <a:graphicData uri="http://schemas.openxmlformats.org/drawingml/2006/table">
            <a:tbl>
              <a:tblPr/>
              <a:tblGrid>
                <a:gridCol w="5919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9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71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Place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4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–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Website Source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Pictures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090" name="Picture 1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685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96866">
            <a:off x="152400" y="152400"/>
            <a:ext cx="1066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975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0" name="Group 11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914461856"/>
              </p:ext>
            </p:extLst>
          </p:nvPr>
        </p:nvGraphicFramePr>
        <p:xfrm>
          <a:off x="762000" y="228600"/>
          <a:ext cx="8229600" cy="6321425"/>
        </p:xfrm>
        <a:graphic>
          <a:graphicData uri="http://schemas.openxmlformats.org/drawingml/2006/table">
            <a:tbl>
              <a:tblPr/>
              <a:tblGrid>
                <a:gridCol w="5919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9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71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Place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5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–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Website Source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Pictures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090" name="Picture 1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685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96866">
            <a:off x="152400" y="152400"/>
            <a:ext cx="1066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82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0" name="Group 11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258541630"/>
              </p:ext>
            </p:extLst>
          </p:nvPr>
        </p:nvGraphicFramePr>
        <p:xfrm>
          <a:off x="762000" y="228600"/>
          <a:ext cx="8229600" cy="6321425"/>
        </p:xfrm>
        <a:graphic>
          <a:graphicData uri="http://schemas.openxmlformats.org/drawingml/2006/table">
            <a:tbl>
              <a:tblPr/>
              <a:tblGrid>
                <a:gridCol w="5919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9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71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Place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6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–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Website Source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Pictures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090" name="Picture 1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685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96866">
            <a:off x="152400" y="152400"/>
            <a:ext cx="1066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74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0" name="Group 11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183415774"/>
              </p:ext>
            </p:extLst>
          </p:nvPr>
        </p:nvGraphicFramePr>
        <p:xfrm>
          <a:off x="762000" y="228600"/>
          <a:ext cx="8229600" cy="6321425"/>
        </p:xfrm>
        <a:graphic>
          <a:graphicData uri="http://schemas.openxmlformats.org/drawingml/2006/table">
            <a:tbl>
              <a:tblPr/>
              <a:tblGrid>
                <a:gridCol w="5919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9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71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Place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7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–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Website Source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Pictures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090" name="Picture 1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685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96866">
            <a:off x="152400" y="152400"/>
            <a:ext cx="1066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483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0" name="Group 11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801334768"/>
              </p:ext>
            </p:extLst>
          </p:nvPr>
        </p:nvGraphicFramePr>
        <p:xfrm>
          <a:off x="762000" y="228600"/>
          <a:ext cx="8229600" cy="6321425"/>
        </p:xfrm>
        <a:graphic>
          <a:graphicData uri="http://schemas.openxmlformats.org/drawingml/2006/table">
            <a:tbl>
              <a:tblPr/>
              <a:tblGrid>
                <a:gridCol w="5919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9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71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Place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8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–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Website Source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Pictures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090" name="Picture 1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685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96866">
            <a:off x="152400" y="152400"/>
            <a:ext cx="1066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552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87</Words>
  <Application>Microsoft Office PowerPoint</Application>
  <PresentationFormat>On-screen Show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Default Design</vt:lpstr>
      <vt:lpstr>My Trip Around the World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St. Louis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Pense, Jason L.</cp:lastModifiedBy>
  <cp:revision>105</cp:revision>
  <dcterms:created xsi:type="dcterms:W3CDTF">2009-03-09T15:00:14Z</dcterms:created>
  <dcterms:modified xsi:type="dcterms:W3CDTF">2020-03-23T17:40:25Z</dcterms:modified>
</cp:coreProperties>
</file>