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2"/>
  </p:notesMasterIdLst>
  <p:sldIdLst>
    <p:sldId id="265" r:id="rId2"/>
    <p:sldId id="264" r:id="rId3"/>
    <p:sldId id="256" r:id="rId4"/>
    <p:sldId id="257" r:id="rId5"/>
    <p:sldId id="263" r:id="rId6"/>
    <p:sldId id="258" r:id="rId7"/>
    <p:sldId id="259" r:id="rId8"/>
    <p:sldId id="266" r:id="rId9"/>
    <p:sldId id="260" r:id="rId10"/>
    <p:sldId id="262" r:id="rId11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>
            <a:extLst>
              <a:ext uri="{FF2B5EF4-FFF2-40B4-BE49-F238E27FC236}">
                <a16:creationId xmlns:a16="http://schemas.microsoft.com/office/drawing/2014/main" id="{9C7789B6-1661-48EB-95D8-768909776C21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Date Placeholder 2">
            <a:extLst>
              <a:ext uri="{FF2B5EF4-FFF2-40B4-BE49-F238E27FC236}">
                <a16:creationId xmlns:a16="http://schemas.microsoft.com/office/drawing/2014/main" id="{46F7C871-C560-4F3D-8B25-4B41A27AECB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D2BA1760-7FC5-4D93-8E10-0889E36AB740}" type="datetime1">
              <a:rPr lang="en-US" altLang="en-US"/>
              <a:pPr>
                <a:defRPr/>
              </a:pPr>
              <a:t>8/17/2018</a:t>
            </a:fld>
            <a:endParaRPr lang="en-US" altLang="en-US" sz="1200"/>
          </a:p>
        </p:txBody>
      </p:sp>
      <p:sp>
        <p:nvSpPr>
          <p:cNvPr id="2052" name="Slide Image Placeholder 3">
            <a:extLst>
              <a:ext uri="{FF2B5EF4-FFF2-40B4-BE49-F238E27FC236}">
                <a16:creationId xmlns:a16="http://schemas.microsoft.com/office/drawing/2014/main" id="{CE2E8140-5430-4DFF-9181-BFEC97B219F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2053" name="Notes Placeholder 4">
            <a:extLst>
              <a:ext uri="{FF2B5EF4-FFF2-40B4-BE49-F238E27FC236}">
                <a16:creationId xmlns:a16="http://schemas.microsoft.com/office/drawing/2014/main" id="{96E4055B-9C43-4AA7-8DFF-1E3243EDA5D1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zh-CN"/>
              <a:t>Edit Master text styles</a:t>
            </a:r>
          </a:p>
          <a:p>
            <a:pPr>
              <a:defRPr/>
            </a:pPr>
            <a:r>
              <a:rPr lang="en-US" altLang="zh-CN"/>
              <a:t>Second level</a:t>
            </a:r>
          </a:p>
          <a:p>
            <a:pPr>
              <a:defRPr/>
            </a:pPr>
            <a:r>
              <a:rPr lang="en-US" altLang="zh-CN"/>
              <a:t>Third level</a:t>
            </a:r>
          </a:p>
          <a:p>
            <a:pPr>
              <a:defRPr/>
            </a:pPr>
            <a:r>
              <a:rPr lang="en-US" altLang="zh-CN"/>
              <a:t>Fourth level</a:t>
            </a:r>
          </a:p>
          <a:p>
            <a:pPr>
              <a:defRPr/>
            </a:pPr>
            <a:r>
              <a:rPr lang="en-US" altLang="zh-CN"/>
              <a:t>Fifth level</a:t>
            </a:r>
          </a:p>
        </p:txBody>
      </p:sp>
      <p:sp>
        <p:nvSpPr>
          <p:cNvPr id="2054" name="Footer Placeholder 5">
            <a:extLst>
              <a:ext uri="{FF2B5EF4-FFF2-40B4-BE49-F238E27FC236}">
                <a16:creationId xmlns:a16="http://schemas.microsoft.com/office/drawing/2014/main" id="{98D06ECA-4F22-4A27-B453-7B5DC524DD7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Slide Number Placeholder 6">
            <a:extLst>
              <a:ext uri="{FF2B5EF4-FFF2-40B4-BE49-F238E27FC236}">
                <a16:creationId xmlns:a16="http://schemas.microsoft.com/office/drawing/2014/main" id="{84A504CD-41A2-4118-A5DE-EBC800345B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73176BFE-0507-4D48-859E-0D6FB9FF7F45}" type="slidenum">
              <a:rPr lang="en-US" altLang="en-US"/>
              <a:pPr>
                <a:defRPr/>
              </a:pPr>
              <a:t>‹#›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A06E58-57B0-4B77-A085-B312FC8E07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EB8695-CCD3-4C30-BE0C-0EB67E533DA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BE504-1316-433A-9F82-AAF1FB814A0C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7E305-295A-4C67-80B1-2400C9C1F7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462B7-2D8B-4A71-B0D0-C26834E3007D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1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43EA8EF-5F26-4484-8C20-DA683DD14B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A2F0D6-7D2A-4A91-AF9D-27178E8CE290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8F0B6-A2E6-4068-B726-D7F5435B389D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95F6A-9E52-435A-91E1-C1790D8DF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D88FC-F212-46EF-A1C1-270644051817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1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7950" y="947738"/>
            <a:ext cx="2189163" cy="5072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700" y="947738"/>
            <a:ext cx="6419850" cy="5072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9E2DAB6-D2C7-44ED-A9D9-5FA12019DD5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F4182CC-54A7-4A7C-9F6D-5D43125C270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501CB-FAF1-4069-B5E9-153582931644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E6EBE-C771-4FC4-935B-68B5F6CBBB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56032-F276-4310-8FA2-1F83AC840B23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324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947738"/>
            <a:ext cx="8761413" cy="728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CA0CEB6-AD70-4ABA-B4A7-BB1F4C5052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AAD44-2DD4-4C80-8264-C3F4E068735C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FCC7-9DD6-4604-9C94-E048D6EE6F5C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0F9181C-D90A-4FD1-80E8-C827019EA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165A9-488D-4819-ACD3-C5DE83B18EA0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8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2886BDE-53A8-4640-9FB2-BF70825F685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66D323F-9D52-49C9-BBCC-15DFB044B9DA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B5CC5-7DAA-492B-A580-64A6BFFB2E54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80DF-92BF-4FB3-9624-BD7C16B3D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274AB-F798-4EA5-BC32-22DDD721174B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53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663979A-6D80-482B-B7EE-A931BCC128F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33DC0F-53B2-409A-9D7B-651720DF64F5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163E7-3C19-4B8E-A5C1-708E8ECDA86C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5EDC5-3BCF-40A4-85BB-06AB0252A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0B27C-1503-4201-B1B8-2548B0D41D39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86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2603500"/>
            <a:ext cx="4303713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1813" y="2603500"/>
            <a:ext cx="4305300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99206-F491-474A-908E-49402C4CFF2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C162EE1-9BAF-44BE-8337-C45EBED8A5DE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768DE-875E-467A-98A1-CF51CDFF4DB5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25365B-377B-4678-9794-3D27D19B8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3C441-2E1D-4312-8F77-CF5A3BA6F345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48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1E79BEB-14BE-41B7-89F8-321E733D07A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F0A13B4-2393-47EA-932D-5A430103554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0389B-3D1C-418B-80FF-86AF8F99E9F1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E3628A1-3156-481E-86A2-DE2E0E6EB4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0C688-7C2F-40FA-98AD-A765A80325B3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53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BE36E6B-DFBC-470C-B2E5-B31601AB656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17786-6CD5-44E0-8C11-705CE7DE2A5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198C3-A19E-4A30-A9DD-AD07142D377D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5A0DD2-326B-4FD0-A483-5716B413F4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86A81-8625-4362-8523-C82EFEB3CFAD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1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15DA6A9-CE1E-41AC-BA49-907905D56F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33B4C03-3D73-46AB-9C10-984A49C34BB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30506-5825-481C-862E-969247C36885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898C27D-7041-4A13-AC76-CFCA4EEB31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364D-5B53-48DF-AC25-43958556866F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180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03823-4696-4A8E-AC7A-5D1676682DA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4A0138F-5383-4BC4-803E-DB304D18621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3811F-2A91-4ABA-B43E-3FD42C0AA4AA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00C919-5307-42EC-B898-5F950AAE07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7389F-CD98-4C46-8CD6-5B705F88048E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271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Century Gothic" panose="020B0502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82B49-5300-4796-844F-5B490887EA0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06C0C59-D01A-44DB-9AED-0D16317C2B6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024C2-42C7-4EE7-9D4B-25E38663C143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7DA21F3-6AE5-482B-B7E2-98C2BDAA3B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549CF-A827-41E8-9A33-C02356602638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9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>
            <a:extLst>
              <a:ext uri="{FF2B5EF4-FFF2-40B4-BE49-F238E27FC236}">
                <a16:creationId xmlns:a16="http://schemas.microsoft.com/office/drawing/2014/main" id="{9AD8047F-D23D-40E3-B5AD-F3E08BAD189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33" name="Rectangle 14">
              <a:extLst>
                <a:ext uri="{FF2B5EF4-FFF2-40B4-BE49-F238E27FC236}">
                  <a16:creationId xmlns:a16="http://schemas.microsoft.com/office/drawing/2014/main" id="{08127A78-7E68-44DB-A8E8-01EFCDA41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2192000" cy="6858000"/>
            </a:xfrm>
            <a:prstGeom prst="rect">
              <a:avLst/>
            </a:prstGeom>
            <a:blipFill dpi="0" rotWithShape="1">
              <a:blip r:embed="rId1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19050" cap="rnd">
                  <a:solidFill>
                    <a:srgbClr val="B37805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40">
              <a:extLst>
                <a:ext uri="{FF2B5EF4-FFF2-40B4-BE49-F238E27FC236}">
                  <a16:creationId xmlns:a16="http://schemas.microsoft.com/office/drawing/2014/main" id="{86057894-E5FE-4E7B-9684-2923FAC9F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9013" y="5867400"/>
              <a:ext cx="990600" cy="990600"/>
            </a:xfrm>
            <a:prstGeom prst="ellipse">
              <a:avLst/>
            </a:prstGeom>
            <a:gradFill rotWithShape="1">
              <a:gsLst>
                <a:gs pos="0">
                  <a:srgbClr val="8EBBD2"/>
                </a:gs>
                <a:gs pos="35999">
                  <a:srgbClr val="8EBBD2"/>
                </a:gs>
                <a:gs pos="65999">
                  <a:srgbClr val="8EBBD2"/>
                </a:gs>
                <a:gs pos="100000">
                  <a:srgbClr val="8EBBD2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38">
              <a:extLst>
                <a:ext uri="{FF2B5EF4-FFF2-40B4-BE49-F238E27FC236}">
                  <a16:creationId xmlns:a16="http://schemas.microsoft.com/office/drawing/2014/main" id="{62A8FBA4-8FB6-4056-82D4-218F7F876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9013" y="1676400"/>
              <a:ext cx="2819400" cy="2819400"/>
            </a:xfrm>
            <a:prstGeom prst="ellipse">
              <a:avLst/>
            </a:prstGeom>
            <a:gradFill rotWithShape="1">
              <a:gsLst>
                <a:gs pos="0">
                  <a:srgbClr val="8EBBD2"/>
                </a:gs>
                <a:gs pos="35999">
                  <a:srgbClr val="8EBBD2"/>
                </a:gs>
                <a:gs pos="68999">
                  <a:srgbClr val="8EBBD2"/>
                </a:gs>
                <a:gs pos="100000">
                  <a:srgbClr val="8EBBD2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6">
              <a:extLst>
                <a:ext uri="{FF2B5EF4-FFF2-40B4-BE49-F238E27FC236}">
                  <a16:creationId xmlns:a16="http://schemas.microsoft.com/office/drawing/2014/main" id="{7D052468-286B-412D-953A-30111B9DC9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9413" y="1588"/>
              <a:ext cx="1600200" cy="1600200"/>
            </a:xfrm>
            <a:prstGeom prst="ellipse">
              <a:avLst/>
            </a:prstGeom>
            <a:gradFill rotWithShape="1">
              <a:gsLst>
                <a:gs pos="0">
                  <a:srgbClr val="FAC867"/>
                </a:gs>
                <a:gs pos="35999">
                  <a:srgbClr val="FAC867"/>
                </a:gs>
                <a:gs pos="73000">
                  <a:srgbClr val="FAC867"/>
                </a:gs>
                <a:gs pos="100000">
                  <a:srgbClr val="FAC867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37">
              <a:extLst>
                <a:ext uri="{FF2B5EF4-FFF2-40B4-BE49-F238E27FC236}">
                  <a16:creationId xmlns:a16="http://schemas.microsoft.com/office/drawing/2014/main" id="{38583745-5AAE-4B3E-85DA-ADA70805E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895600"/>
              <a:ext cx="2362200" cy="2362200"/>
            </a:xfrm>
            <a:prstGeom prst="ellipse">
              <a:avLst/>
            </a:prstGeom>
            <a:gradFill rotWithShape="1">
              <a:gsLst>
                <a:gs pos="0">
                  <a:srgbClr val="8EBBD2"/>
                </a:gs>
                <a:gs pos="35999">
                  <a:srgbClr val="8EBBD2"/>
                </a:gs>
                <a:gs pos="71999">
                  <a:srgbClr val="8EBBD2"/>
                </a:gs>
                <a:gs pos="100000">
                  <a:srgbClr val="8EBBD2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48">
              <a:extLst>
                <a:ext uri="{FF2B5EF4-FFF2-40B4-BE49-F238E27FC236}">
                  <a16:creationId xmlns:a16="http://schemas.microsoft.com/office/drawing/2014/main" id="{09612424-F11A-4DED-923D-59648265D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667000"/>
              <a:ext cx="4191000" cy="4191000"/>
            </a:xfrm>
            <a:prstGeom prst="ellipse">
              <a:avLst/>
            </a:prstGeom>
            <a:gradFill rotWithShape="1">
              <a:gsLst>
                <a:gs pos="0">
                  <a:srgbClr val="FAC867"/>
                </a:gs>
                <a:gs pos="35999">
                  <a:srgbClr val="FAC867"/>
                </a:gs>
                <a:gs pos="75000">
                  <a:srgbClr val="FAC867"/>
                </a:gs>
                <a:gs pos="100000">
                  <a:srgbClr val="FAC867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" name="Oval 17">
              <a:extLst>
                <a:ext uri="{FF2B5EF4-FFF2-40B4-BE49-F238E27FC236}">
                  <a16:creationId xmlns:a16="http://schemas.microsoft.com/office/drawing/2014/main" id="{1706824F-82DA-46C2-89AC-19F713193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9013" y="5865813"/>
              <a:ext cx="990600" cy="990600"/>
            </a:xfrm>
            <a:prstGeom prst="ellipse">
              <a:avLst/>
            </a:prstGeom>
            <a:gradFill rotWithShape="1">
              <a:gsLst>
                <a:gs pos="0">
                  <a:srgbClr val="FAC867"/>
                </a:gs>
                <a:gs pos="31000">
                  <a:srgbClr val="FAC867"/>
                </a:gs>
                <a:gs pos="65999">
                  <a:srgbClr val="FAC867"/>
                </a:gs>
                <a:gs pos="100000">
                  <a:srgbClr val="FAC867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SimSun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51F7E72A-2A19-47FE-A576-F99FA9AB6CA8}"/>
                </a:ext>
              </a:extLst>
            </p:cNvPr>
            <p:cNvSpPr>
              <a:spLocks/>
            </p:cNvSpPr>
            <p:nvPr/>
          </p:nvSpPr>
          <p:spPr bwMode="auto">
            <a:xfrm rot="-589933">
              <a:off x="8490951" y="1797517"/>
              <a:ext cx="3299407" cy="440924"/>
            </a:xfrm>
            <a:custGeom>
              <a:avLst/>
              <a:gdLst>
                <a:gd name="T0" fmla="*/ 2147483646 w 10000"/>
                <a:gd name="T1" fmla="*/ 2147483646 h 5291"/>
                <a:gd name="T2" fmla="*/ 2147483646 w 10000"/>
                <a:gd name="T3" fmla="*/ 2147483646 h 5291"/>
                <a:gd name="T4" fmla="*/ 2147483646 w 10000"/>
                <a:gd name="T5" fmla="*/ 0 h 5291"/>
                <a:gd name="T6" fmla="*/ 2147483646 w 10000"/>
                <a:gd name="T7" fmla="*/ 0 h 5291"/>
                <a:gd name="T8" fmla="*/ 2147483646 w 10000"/>
                <a:gd name="T9" fmla="*/ 2147483646 h 5291"/>
                <a:gd name="T10" fmla="*/ 2147483646 w 10000"/>
                <a:gd name="T11" fmla="*/ 2147483646 h 5291"/>
                <a:gd name="T12" fmla="*/ 2147483646 w 10000"/>
                <a:gd name="T13" fmla="*/ 2147483646 h 5291"/>
                <a:gd name="T14" fmla="*/ 2147483646 w 10000"/>
                <a:gd name="T15" fmla="*/ 2147483646 h 5291"/>
                <a:gd name="T16" fmla="*/ 2147483646 w 10000"/>
                <a:gd name="T17" fmla="*/ 2147483646 h 5291"/>
                <a:gd name="T18" fmla="*/ 2147483646 w 10000"/>
                <a:gd name="T19" fmla="*/ 2147483646 h 5291"/>
                <a:gd name="T20" fmla="*/ 2147483646 w 10000"/>
                <a:gd name="T21" fmla="*/ 2147483646 h 5291"/>
                <a:gd name="T22" fmla="*/ 2147483646 w 10000"/>
                <a:gd name="T23" fmla="*/ 2147483646 h 5291"/>
                <a:gd name="T24" fmla="*/ 2147483646 w 10000"/>
                <a:gd name="T25" fmla="*/ 2147483646 h 5291"/>
                <a:gd name="T26" fmla="*/ 2147483646 w 10000"/>
                <a:gd name="T27" fmla="*/ 2147483646 h 5291"/>
                <a:gd name="T28" fmla="*/ 2147483646 w 10000"/>
                <a:gd name="T29" fmla="*/ 2147483646 h 5291"/>
                <a:gd name="T30" fmla="*/ 2147483646 w 10000"/>
                <a:gd name="T31" fmla="*/ 2147483646 h 5291"/>
                <a:gd name="T32" fmla="*/ 2147483646 w 10000"/>
                <a:gd name="T33" fmla="*/ 2147483646 h 5291"/>
                <a:gd name="T34" fmla="*/ 2147483646 w 10000"/>
                <a:gd name="T35" fmla="*/ 2147483646 h 5291"/>
                <a:gd name="T36" fmla="*/ 2147483646 w 10000"/>
                <a:gd name="T37" fmla="*/ 2147483646 h 5291"/>
                <a:gd name="T38" fmla="*/ 2147483646 w 10000"/>
                <a:gd name="T39" fmla="*/ 2147483646 h 5291"/>
                <a:gd name="T40" fmla="*/ 2147483646 w 10000"/>
                <a:gd name="T41" fmla="*/ 2147483646 h 5291"/>
                <a:gd name="T42" fmla="*/ 2147483646 w 10000"/>
                <a:gd name="T43" fmla="*/ 2147483646 h 5291"/>
                <a:gd name="T44" fmla="*/ 2147483646 w 10000"/>
                <a:gd name="T45" fmla="*/ 2147483646 h 5291"/>
                <a:gd name="T46" fmla="*/ 2147483646 w 10000"/>
                <a:gd name="T47" fmla="*/ 2147483646 h 5291"/>
                <a:gd name="T48" fmla="*/ 2147483646 w 10000"/>
                <a:gd name="T49" fmla="*/ 2147483646 h 5291"/>
                <a:gd name="T50" fmla="*/ 2147483646 w 10000"/>
                <a:gd name="T51" fmla="*/ 2147483646 h 5291"/>
                <a:gd name="T52" fmla="*/ 2147483646 w 10000"/>
                <a:gd name="T53" fmla="*/ 2147483646 h 5291"/>
                <a:gd name="T54" fmla="*/ 2147483646 w 10000"/>
                <a:gd name="T55" fmla="*/ 2147483646 h 5291"/>
                <a:gd name="T56" fmla="*/ 2147483646 w 10000"/>
                <a:gd name="T57" fmla="*/ 2147483646 h 5291"/>
                <a:gd name="T58" fmla="*/ 2147483646 w 10000"/>
                <a:gd name="T59" fmla="*/ 2147483646 h 5291"/>
                <a:gd name="T60" fmla="*/ 2147483646 w 10000"/>
                <a:gd name="T61" fmla="*/ 2147483646 h 5291"/>
                <a:gd name="T62" fmla="*/ 2147483646 w 10000"/>
                <a:gd name="T63" fmla="*/ 2147483646 h 5291"/>
                <a:gd name="T64" fmla="*/ 2147483646 w 10000"/>
                <a:gd name="T65" fmla="*/ 2147483646 h 5291"/>
                <a:gd name="T66" fmla="*/ 2147483646 w 10000"/>
                <a:gd name="T67" fmla="*/ 2147483646 h 5291"/>
                <a:gd name="T68" fmla="*/ 0 w 10000"/>
                <a:gd name="T69" fmla="*/ 2147483646 h 5291"/>
                <a:gd name="T70" fmla="*/ 2147483646 w 10000"/>
                <a:gd name="T71" fmla="*/ 2147483646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0000"/>
                <a:gd name="T109" fmla="*/ 0 h 5291"/>
                <a:gd name="T110" fmla="*/ 10000 w 10000"/>
                <a:gd name="T111" fmla="*/ 5291 h 5291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5">
              <a:extLst>
                <a:ext uri="{FF2B5EF4-FFF2-40B4-BE49-F238E27FC236}">
                  <a16:creationId xmlns:a16="http://schemas.microsoft.com/office/drawing/2014/main" id="{CDC2E91E-D367-4D88-A10C-433F6AB31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147483646 h 2856"/>
                <a:gd name="T4" fmla="*/ 2147483646 w 7104"/>
                <a:gd name="T5" fmla="*/ 2147483646 h 2856"/>
                <a:gd name="T6" fmla="*/ 2147483646 w 7104"/>
                <a:gd name="T7" fmla="*/ 2147483646 h 2856"/>
                <a:gd name="T8" fmla="*/ 2147483646 w 7104"/>
                <a:gd name="T9" fmla="*/ 2147483646 h 2856"/>
                <a:gd name="T10" fmla="*/ 2147483646 w 7104"/>
                <a:gd name="T11" fmla="*/ 2147483646 h 2856"/>
                <a:gd name="T12" fmla="*/ 2147483646 w 7104"/>
                <a:gd name="T13" fmla="*/ 2147483646 h 2856"/>
                <a:gd name="T14" fmla="*/ 2147483646 w 7104"/>
                <a:gd name="T15" fmla="*/ 2147483646 h 2856"/>
                <a:gd name="T16" fmla="*/ 2147483646 w 7104"/>
                <a:gd name="T17" fmla="*/ 2147483646 h 2856"/>
                <a:gd name="T18" fmla="*/ 2147483646 w 7104"/>
                <a:gd name="T19" fmla="*/ 2147483646 h 2856"/>
                <a:gd name="T20" fmla="*/ 2147483646 w 7104"/>
                <a:gd name="T21" fmla="*/ 2147483646 h 2856"/>
                <a:gd name="T22" fmla="*/ 2147483646 w 7104"/>
                <a:gd name="T23" fmla="*/ 2147483646 h 2856"/>
                <a:gd name="T24" fmla="*/ 2147483646 w 7104"/>
                <a:gd name="T25" fmla="*/ 2147483646 h 2856"/>
                <a:gd name="T26" fmla="*/ 2147483646 w 7104"/>
                <a:gd name="T27" fmla="*/ 2147483646 h 2856"/>
                <a:gd name="T28" fmla="*/ 2147483646 w 7104"/>
                <a:gd name="T29" fmla="*/ 2147483646 h 2856"/>
                <a:gd name="T30" fmla="*/ 2147483646 w 7104"/>
                <a:gd name="T31" fmla="*/ 2147483646 h 2856"/>
                <a:gd name="T32" fmla="*/ 2147483646 w 7104"/>
                <a:gd name="T33" fmla="*/ 2147483646 h 2856"/>
                <a:gd name="T34" fmla="*/ 2147483646 w 7104"/>
                <a:gd name="T35" fmla="*/ 2147483646 h 2856"/>
                <a:gd name="T36" fmla="*/ 2147483646 w 7104"/>
                <a:gd name="T37" fmla="*/ 2147483646 h 2856"/>
                <a:gd name="T38" fmla="*/ 2147483646 w 7104"/>
                <a:gd name="T39" fmla="*/ 2147483646 h 2856"/>
                <a:gd name="T40" fmla="*/ 2147483646 w 7104"/>
                <a:gd name="T41" fmla="*/ 2147483646 h 2856"/>
                <a:gd name="T42" fmla="*/ 2147483646 w 7104"/>
                <a:gd name="T43" fmla="*/ 2147483646 h 2856"/>
                <a:gd name="T44" fmla="*/ 2147483646 w 7104"/>
                <a:gd name="T45" fmla="*/ 2147483646 h 2856"/>
                <a:gd name="T46" fmla="*/ 2147483646 w 7104"/>
                <a:gd name="T47" fmla="*/ 2147483646 h 2856"/>
                <a:gd name="T48" fmla="*/ 2147483646 w 7104"/>
                <a:gd name="T49" fmla="*/ 2147483646 h 2856"/>
                <a:gd name="T50" fmla="*/ 2147483646 w 7104"/>
                <a:gd name="T51" fmla="*/ 2147483646 h 2856"/>
                <a:gd name="T52" fmla="*/ 2147483646 w 7104"/>
                <a:gd name="T53" fmla="*/ 2147483646 h 2856"/>
                <a:gd name="T54" fmla="*/ 2147483646 w 7104"/>
                <a:gd name="T55" fmla="*/ 2147483646 h 2856"/>
                <a:gd name="T56" fmla="*/ 2147483646 w 7104"/>
                <a:gd name="T57" fmla="*/ 2147483646 h 2856"/>
                <a:gd name="T58" fmla="*/ 2147483646 w 7104"/>
                <a:gd name="T59" fmla="*/ 2147483646 h 2856"/>
                <a:gd name="T60" fmla="*/ 2147483646 w 7104"/>
                <a:gd name="T61" fmla="*/ 2147483646 h 2856"/>
                <a:gd name="T62" fmla="*/ 2147483646 w 7104"/>
                <a:gd name="T63" fmla="*/ 2147483646 h 2856"/>
                <a:gd name="T64" fmla="*/ 2147483646 w 7104"/>
                <a:gd name="T65" fmla="*/ 2147483646 h 2856"/>
                <a:gd name="T66" fmla="*/ 2147483646 w 7104"/>
                <a:gd name="T67" fmla="*/ 2147483646 h 2856"/>
                <a:gd name="T68" fmla="*/ 2147483646 w 7104"/>
                <a:gd name="T69" fmla="*/ 2147483646 h 2856"/>
                <a:gd name="T70" fmla="*/ 2147483646 w 7104"/>
                <a:gd name="T71" fmla="*/ 2147483646 h 2856"/>
                <a:gd name="T72" fmla="*/ 2147483646 w 7104"/>
                <a:gd name="T73" fmla="*/ 2147483646 h 2856"/>
                <a:gd name="T74" fmla="*/ 2147483646 w 7104"/>
                <a:gd name="T75" fmla="*/ 2147483646 h 2856"/>
                <a:gd name="T76" fmla="*/ 2147483646 w 7104"/>
                <a:gd name="T77" fmla="*/ 2147483646 h 2856"/>
                <a:gd name="T78" fmla="*/ 2147483646 w 7104"/>
                <a:gd name="T79" fmla="*/ 2147483646 h 2856"/>
                <a:gd name="T80" fmla="*/ 2147483646 w 7104"/>
                <a:gd name="T81" fmla="*/ 2147483646 h 2856"/>
                <a:gd name="T82" fmla="*/ 2147483646 w 7104"/>
                <a:gd name="T83" fmla="*/ 2147483646 h 2856"/>
                <a:gd name="T84" fmla="*/ 2147483646 w 7104"/>
                <a:gd name="T85" fmla="*/ 2147483646 h 2856"/>
                <a:gd name="T86" fmla="*/ 2147483646 w 7104"/>
                <a:gd name="T87" fmla="*/ 2147483646 h 2856"/>
                <a:gd name="T88" fmla="*/ 2147483646 w 7104"/>
                <a:gd name="T89" fmla="*/ 2147483646 h 2856"/>
                <a:gd name="T90" fmla="*/ 2147483646 w 7104"/>
                <a:gd name="T91" fmla="*/ 2147483646 h 2856"/>
                <a:gd name="T92" fmla="*/ 2147483646 w 7104"/>
                <a:gd name="T93" fmla="*/ 2147483646 h 2856"/>
                <a:gd name="T94" fmla="*/ 2147483646 w 7104"/>
                <a:gd name="T95" fmla="*/ 2147483646 h 2856"/>
                <a:gd name="T96" fmla="*/ 2147483646 w 7104"/>
                <a:gd name="T97" fmla="*/ 2147483646 h 2856"/>
                <a:gd name="T98" fmla="*/ 0 w 7104"/>
                <a:gd name="T99" fmla="*/ 0 h 2856"/>
                <a:gd name="T100" fmla="*/ 0 w 7104"/>
                <a:gd name="T101" fmla="*/ 0 h 28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7104"/>
                <a:gd name="T154" fmla="*/ 0 h 2856"/>
                <a:gd name="T155" fmla="*/ 7104 w 7104"/>
                <a:gd name="T156" fmla="*/ 2856 h 285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421D7B05-6FB7-4F84-BE64-E274411FF58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6 h 8638"/>
                <a:gd name="T4" fmla="*/ 2147483646 w 15356"/>
                <a:gd name="T5" fmla="*/ 2147483646 h 8638"/>
                <a:gd name="T6" fmla="*/ 2147483646 w 15356"/>
                <a:gd name="T7" fmla="*/ 0 h 8638"/>
                <a:gd name="T8" fmla="*/ 0 w 15356"/>
                <a:gd name="T9" fmla="*/ 0 h 8638"/>
                <a:gd name="T10" fmla="*/ 2147483646 w 15356"/>
                <a:gd name="T11" fmla="*/ 2147483646 h 8638"/>
                <a:gd name="T12" fmla="*/ 2147483646 w 15356"/>
                <a:gd name="T13" fmla="*/ 2147483646 h 8638"/>
                <a:gd name="T14" fmla="*/ 2147483646 w 15356"/>
                <a:gd name="T15" fmla="*/ 2147483646 h 8638"/>
                <a:gd name="T16" fmla="*/ 2147483646 w 15356"/>
                <a:gd name="T17" fmla="*/ 2147483646 h 8638"/>
                <a:gd name="T18" fmla="*/ 2147483646 w 15356"/>
                <a:gd name="T19" fmla="*/ 2147483646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555EE52-D1AC-430D-8F10-98E4AD35D8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55700" y="947738"/>
            <a:ext cx="8761413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entury Gothic" panose="020B0502020202020204" pitchFamily="34" charset="0"/>
              </a:rPr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3EF8A295-A875-4E68-901A-C741AF7A99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>
                <a:sym typeface="Century Gothic" panose="020B0502020202020204" pitchFamily="34" charset="0"/>
              </a:rPr>
              <a:t>Click to edit Master text styles</a:t>
            </a:r>
          </a:p>
          <a:p>
            <a:pPr lvl="1"/>
            <a:r>
              <a:rPr lang="en-US" altLang="zh-CN">
                <a:sym typeface="Century Gothic" panose="020B0502020202020204" pitchFamily="34" charset="0"/>
              </a:rPr>
              <a:t>Second level</a:t>
            </a:r>
          </a:p>
          <a:p>
            <a:pPr lvl="2"/>
            <a:r>
              <a:rPr lang="en-US" altLang="zh-CN">
                <a:sym typeface="Century Gothic" panose="020B0502020202020204" pitchFamily="34" charset="0"/>
              </a:rPr>
              <a:t>Third level</a:t>
            </a:r>
          </a:p>
          <a:p>
            <a:pPr lvl="3"/>
            <a:r>
              <a:rPr lang="en-US" altLang="zh-CN">
                <a:sym typeface="Century Gothic" panose="020B0502020202020204" pitchFamily="34" charset="0"/>
              </a:rPr>
              <a:t>Fourth level</a:t>
            </a:r>
          </a:p>
          <a:p>
            <a:pPr lvl="4"/>
            <a:r>
              <a:rPr lang="en-US" altLang="zh-CN">
                <a:sym typeface="Century Gothic" panose="020B0502020202020204" pitchFamily="34" charset="0"/>
              </a:rPr>
              <a:t>Fifth level</a:t>
            </a:r>
          </a:p>
        </p:txBody>
      </p:sp>
      <p:sp>
        <p:nvSpPr>
          <p:cNvPr id="1039" name="Footer Placeholder 4">
            <a:extLst>
              <a:ext uri="{FF2B5EF4-FFF2-40B4-BE49-F238E27FC236}">
                <a16:creationId xmlns:a16="http://schemas.microsoft.com/office/drawing/2014/main" id="{7F4C6C1C-F027-4972-9893-B2791581FC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1975" y="6391275"/>
            <a:ext cx="3859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000" b="1" i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40" name="Date Placeholder 3">
            <a:extLst>
              <a:ext uri="{FF2B5EF4-FFF2-40B4-BE49-F238E27FC236}">
                <a16:creationId xmlns:a16="http://schemas.microsoft.com/office/drawing/2014/main" id="{8DA13582-4640-42C6-9B08-1B845F03BE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50538" y="639445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000" b="1" i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DAC90D7-40CB-4E40-9709-C5E77108042F}" type="datetime1">
              <a:rPr lang="en-US" altLang="en-US"/>
              <a:pPr>
                <a:defRPr/>
              </a:pPr>
              <a:t>8/17/2018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  <p:sp>
        <p:nvSpPr>
          <p:cNvPr id="1031" name="Rectangle 19">
            <a:extLst>
              <a:ext uri="{FF2B5EF4-FFF2-40B4-BE49-F238E27FC236}">
                <a16:creationId xmlns:a16="http://schemas.microsoft.com/office/drawing/2014/main" id="{460983CB-F2C1-4007-A08D-377D2DDD6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chemeClr val="accent1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42" name="Slide Number Placeholder 5">
            <a:extLst>
              <a:ext uri="{FF2B5EF4-FFF2-40B4-BE49-F238E27FC236}">
                <a16:creationId xmlns:a16="http://schemas.microsoft.com/office/drawing/2014/main" id="{896BBCE5-036C-4143-BEC3-ACB3817F01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352088" y="295275"/>
            <a:ext cx="8382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2800" b="1" i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C6D85E-04C0-419F-8219-EB5820735C1C}" type="slidenum">
              <a:rPr lang="en-US" altLang="en-US"/>
              <a:pPr>
                <a:defRPr/>
              </a:pPr>
              <a:t>‹#›</a:t>
            </a:fld>
            <a:endParaRPr lang="en-US" altLang="en-US" sz="1800" b="0" i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sldNum="0" hdr="0" ftr="0"/>
  <p:txStyles>
    <p:titleStyle>
      <a:lvl1pPr marL="457200" indent="-457200"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  <a:sym typeface="Century Gothic" panose="020B0502020202020204" pitchFamily="34" charset="0"/>
        </a:defRPr>
      </a:lvl1pPr>
      <a:lvl2pPr marL="457200" indent="-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  <a:ea typeface="SimSun" panose="02010600030101010101" pitchFamily="2" charset="-122"/>
          <a:sym typeface="Century Gothic" panose="020B0502020202020204" pitchFamily="34" charset="0"/>
        </a:defRPr>
      </a:lvl2pPr>
      <a:lvl3pPr marL="457200" indent="-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  <a:ea typeface="SimSun" panose="02010600030101010101" pitchFamily="2" charset="-122"/>
          <a:sym typeface="Century Gothic" panose="020B0502020202020204" pitchFamily="34" charset="0"/>
        </a:defRPr>
      </a:lvl3pPr>
      <a:lvl4pPr marL="457200" indent="-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  <a:ea typeface="SimSun" panose="02010600030101010101" pitchFamily="2" charset="-122"/>
          <a:sym typeface="Century Gothic" panose="020B0502020202020204" pitchFamily="34" charset="0"/>
        </a:defRPr>
      </a:lvl4pPr>
      <a:lvl5pPr marL="457200" indent="-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  <a:ea typeface="SimSun" panose="02010600030101010101" pitchFamily="2" charset="-122"/>
          <a:sym typeface="Century Gothic" panose="020B0502020202020204" pitchFamily="34" charset="0"/>
        </a:defRPr>
      </a:lvl5pPr>
      <a:lvl6pPr marL="914400" indent="-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  <a:ea typeface="SimSun" panose="02010600030101010101" pitchFamily="2" charset="-122"/>
          <a:sym typeface="Century Gothic" panose="020B0502020202020204" pitchFamily="34" charset="0"/>
        </a:defRPr>
      </a:lvl6pPr>
      <a:lvl7pPr marL="1371600" indent="-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  <a:ea typeface="SimSun" panose="02010600030101010101" pitchFamily="2" charset="-122"/>
          <a:sym typeface="Century Gothic" panose="020B0502020202020204" pitchFamily="34" charset="0"/>
        </a:defRPr>
      </a:lvl7pPr>
      <a:lvl8pPr marL="1828800" indent="-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  <a:ea typeface="SimSun" panose="02010600030101010101" pitchFamily="2" charset="-122"/>
          <a:sym typeface="Century Gothic" panose="020B0502020202020204" pitchFamily="34" charset="0"/>
        </a:defRPr>
      </a:lvl8pPr>
      <a:lvl9pPr marL="2286000" indent="-457200" algn="l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  <a:ea typeface="SimSun" panose="02010600030101010101" pitchFamily="2" charset="-122"/>
          <a:sym typeface="Century Gothic" panose="020B050202020202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3F3F3F"/>
          </a:solidFill>
          <a:latin typeface="+mn-lt"/>
          <a:ea typeface="+mn-ea"/>
          <a:cs typeface="+mn-cs"/>
          <a:sym typeface="Century Gothic" panose="020B0502020202020204" pitchFamily="34" charset="0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3F3F3F"/>
          </a:solidFill>
          <a:latin typeface="+mn-lt"/>
          <a:ea typeface="+mn-ea"/>
          <a:cs typeface="+mn-cs"/>
          <a:sym typeface="Century Gothic" panose="020B0502020202020204" pitchFamily="34" charset="0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3F3F3F"/>
          </a:solidFill>
          <a:latin typeface="+mn-lt"/>
          <a:ea typeface="+mn-ea"/>
          <a:cs typeface="+mn-cs"/>
          <a:sym typeface="Century Gothic" panose="020B0502020202020204" pitchFamily="34" charset="0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3F3F3F"/>
          </a:solidFill>
          <a:latin typeface="+mn-lt"/>
          <a:ea typeface="+mn-ea"/>
          <a:cs typeface="+mn-cs"/>
          <a:sym typeface="Century Gothic" panose="020B0502020202020204" pitchFamily="34" charset="0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3F3F3F"/>
          </a:solidFill>
          <a:latin typeface="+mn-lt"/>
          <a:ea typeface="+mn-ea"/>
          <a:cs typeface="+mn-cs"/>
          <a:sym typeface="Century Gothic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Pol_GTequ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03FD0876-985B-4A49-8679-376B92247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3075" name="Content Placeholder 4">
            <a:extLst>
              <a:ext uri="{FF2B5EF4-FFF2-40B4-BE49-F238E27FC236}">
                <a16:creationId xmlns:a16="http://schemas.microsoft.com/office/drawing/2014/main" id="{867AD45E-94BF-4B89-9BF7-3AD1EFAEDA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076" name="Date Placeholder 3">
            <a:extLst>
              <a:ext uri="{FF2B5EF4-FFF2-40B4-BE49-F238E27FC236}">
                <a16:creationId xmlns:a16="http://schemas.microsoft.com/office/drawing/2014/main" id="{C6345680-63B6-46EB-8928-6D4C8D34EC93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BDC3A396-278C-47A5-B0A7-BE1CDBEBED47}" type="datetime1">
              <a:rPr lang="en-US" altLang="en-US" smtClean="0">
                <a:solidFill>
                  <a:schemeClr val="accent1"/>
                </a:solidFill>
              </a:rPr>
              <a:pPr/>
              <a:t>8/17/2018</a:t>
            </a:fld>
            <a:endParaRPr lang="en-US" altLang="en-US" sz="1800" b="0" i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4">
            <a:extLst>
              <a:ext uri="{FF2B5EF4-FFF2-40B4-BE49-F238E27FC236}">
                <a16:creationId xmlns:a16="http://schemas.microsoft.com/office/drawing/2014/main" id="{C49FAFE7-6767-418C-A67C-8678B23B7C66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B5E4BB4C-129E-4589-871D-842E9B8B7B69}" type="datetime1">
              <a:rPr lang="en-US" altLang="en-US" smtClean="0">
                <a:solidFill>
                  <a:schemeClr val="accent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8/17/2018</a:t>
            </a:fld>
            <a:endParaRPr lang="en-US" altLang="en-US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8823433-5523-4194-BB42-11023D9DE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Class Debate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DD73BD7C-9BBF-4270-9BDB-21C9BA68E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3500"/>
            <a:ext cx="12192000" cy="42545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AutoNum type="romanUcPeriod"/>
            </a:pPr>
            <a:endParaRPr lang="en-US" altLang="zh-CN"/>
          </a:p>
          <a:p>
            <a:pPr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l"/>
            </a:pPr>
            <a:r>
              <a:rPr lang="en-US" altLang="zh-CN" sz="2800"/>
              <a:t>You will form into groups of 4 (two groups will have 5) and you will have to decide if you want to debate on the side of Nature or Nurture.</a:t>
            </a:r>
          </a:p>
          <a:p>
            <a:pPr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l"/>
            </a:pPr>
            <a:r>
              <a:rPr lang="en-US" altLang="zh-CN" sz="2800"/>
              <a:t>Use the computers in the back to look up more information and evidence for your side.</a:t>
            </a:r>
          </a:p>
          <a:p>
            <a:pPr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l"/>
            </a:pPr>
            <a:r>
              <a:rPr lang="en-US" altLang="zh-CN" sz="2800"/>
              <a:t>You should be able to present information and prepared to ask questions of your opponents and answer questions from your opponents.</a:t>
            </a:r>
          </a:p>
          <a:p>
            <a:pPr eaLnBrk="1" hangingPunct="1">
              <a:lnSpc>
                <a:spcPct val="80000"/>
              </a:lnSpc>
              <a:buSzPct val="100000"/>
              <a:buFont typeface="Wingdings" panose="05000000000000000000" pitchFamily="2" charset="2"/>
              <a:buChar char="l"/>
            </a:pPr>
            <a:r>
              <a:rPr lang="en-US" altLang="zh-CN" sz="2800"/>
              <a:t>We will begin the debate at the beginning of class on Friday.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DE4CEA08-3A39-4CFD-A382-C8B3A77E1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 Now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826B2D2E-8202-48F4-8051-2900DF016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603500"/>
            <a:ext cx="6526213" cy="4254500"/>
          </a:xfrm>
        </p:spPr>
        <p:txBody>
          <a:bodyPr/>
          <a:lstStyle/>
          <a:p>
            <a:r>
              <a:rPr lang="en-US" altLang="en-US" sz="3600"/>
              <a:t>What makes you who you are?</a:t>
            </a:r>
          </a:p>
          <a:p>
            <a:r>
              <a:rPr lang="en-US" altLang="en-US" sz="3600"/>
              <a:t>How much impact have your genes had on making you who you are?</a:t>
            </a:r>
          </a:p>
          <a:p>
            <a:r>
              <a:rPr lang="en-US" altLang="en-US" sz="3600"/>
              <a:t>What impact has your environment had on you?</a:t>
            </a:r>
          </a:p>
        </p:txBody>
      </p:sp>
      <p:pic>
        <p:nvPicPr>
          <p:cNvPr id="4100" name="Content Placeholder 5">
            <a:extLst>
              <a:ext uri="{FF2B5EF4-FFF2-40B4-BE49-F238E27FC236}">
                <a16:creationId xmlns:a16="http://schemas.microsoft.com/office/drawing/2014/main" id="{AEC83310-736C-4BEB-B422-2113E5F34E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83413" y="2603500"/>
            <a:ext cx="5208587" cy="4254500"/>
          </a:xfrm>
        </p:spPr>
      </p:pic>
      <p:sp>
        <p:nvSpPr>
          <p:cNvPr id="4101" name="Date Placeholder 4">
            <a:extLst>
              <a:ext uri="{FF2B5EF4-FFF2-40B4-BE49-F238E27FC236}">
                <a16:creationId xmlns:a16="http://schemas.microsoft.com/office/drawing/2014/main" id="{16303444-129A-4424-9E00-AE3CB1A24AD4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7270908B-DBB4-481A-9C96-2D93AB3D9C37}" type="datetime1">
              <a:rPr lang="en-US" altLang="en-US" smtClean="0">
                <a:solidFill>
                  <a:schemeClr val="accent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8/17/2018</a:t>
            </a:fld>
            <a:endParaRPr lang="en-US" altLang="en-US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7">
            <a:extLst>
              <a:ext uri="{FF2B5EF4-FFF2-40B4-BE49-F238E27FC236}">
                <a16:creationId xmlns:a16="http://schemas.microsoft.com/office/drawing/2014/main" id="{014A7E8B-1714-4410-A09D-C822208909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126" name="Rectangle 7">
              <a:extLst>
                <a:ext uri="{FF2B5EF4-FFF2-40B4-BE49-F238E27FC236}">
                  <a16:creationId xmlns:a16="http://schemas.microsoft.com/office/drawing/2014/main" id="{0F9C5058-EEBB-4CB8-B572-A6A7AF8E9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2192000" cy="6858000"/>
            </a:xfrm>
            <a:prstGeom prst="rect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19050" cap="rnd">
                  <a:solidFill>
                    <a:srgbClr val="B37805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7" name="Oval 8">
              <a:extLst>
                <a:ext uri="{FF2B5EF4-FFF2-40B4-BE49-F238E27FC236}">
                  <a16:creationId xmlns:a16="http://schemas.microsoft.com/office/drawing/2014/main" id="{B43AAC74-10EC-4EF3-A5E7-73A45059E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9012" y="5867400"/>
              <a:ext cx="990600" cy="990600"/>
            </a:xfrm>
            <a:prstGeom prst="ellipse">
              <a:avLst/>
            </a:prstGeom>
            <a:gradFill rotWithShape="1">
              <a:gsLst>
                <a:gs pos="0">
                  <a:srgbClr val="8EBBD2"/>
                </a:gs>
                <a:gs pos="35999">
                  <a:srgbClr val="8EBBD2"/>
                </a:gs>
                <a:gs pos="65999">
                  <a:srgbClr val="8EBBD2"/>
                </a:gs>
                <a:gs pos="100000">
                  <a:srgbClr val="8EBBD2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8" name="Oval 9">
              <a:extLst>
                <a:ext uri="{FF2B5EF4-FFF2-40B4-BE49-F238E27FC236}">
                  <a16:creationId xmlns:a16="http://schemas.microsoft.com/office/drawing/2014/main" id="{3D9EBF3D-D500-4430-9B14-B6C77B5DD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9012" y="1676400"/>
              <a:ext cx="2819400" cy="2819400"/>
            </a:xfrm>
            <a:prstGeom prst="ellipse">
              <a:avLst/>
            </a:prstGeom>
            <a:gradFill rotWithShape="1">
              <a:gsLst>
                <a:gs pos="0">
                  <a:srgbClr val="8EBBD2"/>
                </a:gs>
                <a:gs pos="35999">
                  <a:srgbClr val="8EBBD2"/>
                </a:gs>
                <a:gs pos="68999">
                  <a:srgbClr val="8EBBD2"/>
                </a:gs>
                <a:gs pos="100000">
                  <a:srgbClr val="8EBBD2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9" name="Oval 10">
              <a:extLst>
                <a:ext uri="{FF2B5EF4-FFF2-40B4-BE49-F238E27FC236}">
                  <a16:creationId xmlns:a16="http://schemas.microsoft.com/office/drawing/2014/main" id="{5AED52C5-0A05-4685-94C0-B56FD5C80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9412" y="1587"/>
              <a:ext cx="1600200" cy="1600200"/>
            </a:xfrm>
            <a:prstGeom prst="ellipse">
              <a:avLst/>
            </a:prstGeom>
            <a:gradFill rotWithShape="1">
              <a:gsLst>
                <a:gs pos="0">
                  <a:srgbClr val="FAC867"/>
                </a:gs>
                <a:gs pos="35999">
                  <a:srgbClr val="FAC867"/>
                </a:gs>
                <a:gs pos="73000">
                  <a:srgbClr val="FAC867"/>
                </a:gs>
                <a:gs pos="100000">
                  <a:srgbClr val="FAC867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0" name="Oval 11">
              <a:extLst>
                <a:ext uri="{FF2B5EF4-FFF2-40B4-BE49-F238E27FC236}">
                  <a16:creationId xmlns:a16="http://schemas.microsoft.com/office/drawing/2014/main" id="{E2069C2A-8ACB-4C24-8A84-A91DD0332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895600"/>
              <a:ext cx="2362200" cy="2362200"/>
            </a:xfrm>
            <a:prstGeom prst="ellipse">
              <a:avLst/>
            </a:prstGeom>
            <a:gradFill rotWithShape="1">
              <a:gsLst>
                <a:gs pos="0">
                  <a:srgbClr val="8EBBD2"/>
                </a:gs>
                <a:gs pos="35999">
                  <a:srgbClr val="8EBBD2"/>
                </a:gs>
                <a:gs pos="71999">
                  <a:srgbClr val="8EBBD2"/>
                </a:gs>
                <a:gs pos="100000">
                  <a:srgbClr val="8EBBD2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1" name="Oval 12">
              <a:extLst>
                <a:ext uri="{FF2B5EF4-FFF2-40B4-BE49-F238E27FC236}">
                  <a16:creationId xmlns:a16="http://schemas.microsoft.com/office/drawing/2014/main" id="{B976D32E-9922-4002-9620-C392D3653C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667000"/>
              <a:ext cx="4191000" cy="4191000"/>
            </a:xfrm>
            <a:prstGeom prst="ellipse">
              <a:avLst/>
            </a:prstGeom>
            <a:gradFill rotWithShape="1">
              <a:gsLst>
                <a:gs pos="0">
                  <a:srgbClr val="FAC867"/>
                </a:gs>
                <a:gs pos="35999">
                  <a:srgbClr val="FAC867"/>
                </a:gs>
                <a:gs pos="75000">
                  <a:srgbClr val="FAC867"/>
                </a:gs>
                <a:gs pos="100000">
                  <a:srgbClr val="FAC867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2" name="Oval 13">
              <a:extLst>
                <a:ext uri="{FF2B5EF4-FFF2-40B4-BE49-F238E27FC236}">
                  <a16:creationId xmlns:a16="http://schemas.microsoft.com/office/drawing/2014/main" id="{8BB60645-122D-4583-83B7-6F62BB2B22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9012" y="5865239"/>
              <a:ext cx="990600" cy="990600"/>
            </a:xfrm>
            <a:prstGeom prst="ellipse">
              <a:avLst/>
            </a:prstGeom>
            <a:gradFill rotWithShape="1">
              <a:gsLst>
                <a:gs pos="0">
                  <a:srgbClr val="FAC867"/>
                </a:gs>
                <a:gs pos="31000">
                  <a:srgbClr val="FAC867"/>
                </a:gs>
                <a:gs pos="65999">
                  <a:srgbClr val="FAC867"/>
                </a:gs>
                <a:gs pos="100000">
                  <a:srgbClr val="FAC867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accent1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3F3F3F"/>
                  </a:solidFill>
                  <a:latin typeface="Century Gothic" panose="020B0502020202020204" pitchFamily="34" charset="0"/>
                  <a:ea typeface="SimSun" panose="02010600030101010101" pitchFamily="2" charset="-122"/>
                  <a:sym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3" name="Freeform 5">
              <a:extLst>
                <a:ext uri="{FF2B5EF4-FFF2-40B4-BE49-F238E27FC236}">
                  <a16:creationId xmlns:a16="http://schemas.microsoft.com/office/drawing/2014/main" id="{938CE092-E7AF-452E-9E24-5FFDCAAA767B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2147483646 h 8638"/>
                <a:gd name="T4" fmla="*/ 2147483646 w 15356"/>
                <a:gd name="T5" fmla="*/ 2147483646 h 8638"/>
                <a:gd name="T6" fmla="*/ 2147483646 w 15356"/>
                <a:gd name="T7" fmla="*/ 0 h 8638"/>
                <a:gd name="T8" fmla="*/ 0 w 15356"/>
                <a:gd name="T9" fmla="*/ 0 h 8638"/>
                <a:gd name="T10" fmla="*/ 2147483646 w 15356"/>
                <a:gd name="T11" fmla="*/ 2147483646 h 8638"/>
                <a:gd name="T12" fmla="*/ 2147483646 w 15356"/>
                <a:gd name="T13" fmla="*/ 2147483646 h 8638"/>
                <a:gd name="T14" fmla="*/ 2147483646 w 15356"/>
                <a:gd name="T15" fmla="*/ 2147483646 h 8638"/>
                <a:gd name="T16" fmla="*/ 2147483646 w 15356"/>
                <a:gd name="T17" fmla="*/ 2147483646 h 8638"/>
                <a:gd name="T18" fmla="*/ 2147483646 w 15356"/>
                <a:gd name="T19" fmla="*/ 2147483646 h 86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356"/>
                <a:gd name="T31" fmla="*/ 0 h 8638"/>
                <a:gd name="T32" fmla="*/ 15356 w 15356"/>
                <a:gd name="T33" fmla="*/ 8638 h 86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3" name="Rectangle 16">
            <a:extLst>
              <a:ext uri="{FF2B5EF4-FFF2-40B4-BE49-F238E27FC236}">
                <a16:creationId xmlns:a16="http://schemas.microsoft.com/office/drawing/2014/main" id="{40A356CB-5E48-4B28-9354-454A6BD98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416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chemeClr val="accent1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CAEB55BB-D8BA-4B07-98D0-CF48C95B83A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55700" y="471488"/>
            <a:ext cx="8824913" cy="1130300"/>
          </a:xfrm>
        </p:spPr>
        <p:txBody>
          <a:bodyPr anchor="b"/>
          <a:lstStyle/>
          <a:p>
            <a:pPr marL="0" indent="0" eaLnBrk="1" hangingPunct="1"/>
            <a:r>
              <a:rPr lang="en-US" altLang="zh-CN" sz="5400">
                <a:hlinkClick r:id="rId3"/>
              </a:rPr>
              <a:t>Nature vs. Nurture</a:t>
            </a:r>
            <a:endParaRPr lang="en-US" altLang="zh-CN"/>
          </a:p>
        </p:txBody>
      </p:sp>
      <p:sp>
        <p:nvSpPr>
          <p:cNvPr id="5125" name="Subtitle 2">
            <a:extLst>
              <a:ext uri="{FF2B5EF4-FFF2-40B4-BE49-F238E27FC236}">
                <a16:creationId xmlns:a16="http://schemas.microsoft.com/office/drawing/2014/main" id="{4AB45109-99BB-4875-951C-6F59B49223C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71488" y="2355850"/>
            <a:ext cx="11236325" cy="4017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zh-CN" sz="4000">
                <a:solidFill>
                  <a:schemeClr val="bg1"/>
                </a:solidFill>
              </a:rPr>
              <a:t>Back corner is “Nature” &amp; doorway is “Nurture.”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zh-CN" sz="4000">
                <a:solidFill>
                  <a:schemeClr val="bg1"/>
                </a:solidFill>
              </a:rPr>
              <a:t>Stand on the line where you think the influence level is between nature and nurture in determining people’s behavior.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zh-CN" sz="4000">
                <a:solidFill>
                  <a:schemeClr val="bg1"/>
                </a:solidFill>
              </a:rPr>
              <a:t>Why did you stand where you did?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>
            <a:extLst>
              <a:ext uri="{FF2B5EF4-FFF2-40B4-BE49-F238E27FC236}">
                <a16:creationId xmlns:a16="http://schemas.microsoft.com/office/drawing/2014/main" id="{50720A0E-CA06-49A1-80F4-3B7467314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DB5F5700-72A7-4663-A0F4-7A2F574AABA9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4</a:t>
            </a:fld>
            <a:endParaRPr lang="en-US" altLang="en-US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1E1940-7982-4578-844E-2968AEB3FE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What is "Nature vs. Nurture"</a:t>
            </a:r>
          </a:p>
        </p:txBody>
      </p:sp>
      <p:sp>
        <p:nvSpPr>
          <p:cNvPr id="6148" name="Content Placeholder 2">
            <a:extLst>
              <a:ext uri="{FF2B5EF4-FFF2-40B4-BE49-F238E27FC236}">
                <a16:creationId xmlns:a16="http://schemas.microsoft.com/office/drawing/2014/main" id="{8D42B577-79A1-411E-9253-81F8B428755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1155700" y="2603500"/>
            <a:ext cx="10399713" cy="3824288"/>
          </a:xfrm>
        </p:spPr>
        <p:txBody>
          <a:bodyPr/>
          <a:lstStyle/>
          <a:p>
            <a:pPr eaLnBrk="1" hangingPunct="1"/>
            <a:r>
              <a:rPr lang="en-US" altLang="zh-CN" sz="3600">
                <a:solidFill>
                  <a:srgbClr val="222222"/>
                </a:solidFill>
                <a:sym typeface="Arial" panose="020B0604020202020204" pitchFamily="34" charset="0"/>
              </a:rPr>
              <a:t>Nature versus nurture" is a psychology term related to whether heredity or the environment most impacts human psychological development (behavior, habits, intelligence, personality, sexuality, aggressive tendencies, and so on).</a:t>
            </a:r>
            <a:endParaRPr lang="en-US" altLang="zh-CN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>
            <a:extLst>
              <a:ext uri="{FF2B5EF4-FFF2-40B4-BE49-F238E27FC236}">
                <a16:creationId xmlns:a16="http://schemas.microsoft.com/office/drawing/2014/main" id="{09C1B08B-7FF1-4C61-A4FC-61B3A8AD0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Genetics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ABAC87-4100-43F9-AADD-CB1290214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603500"/>
            <a:ext cx="8021638" cy="4254500"/>
          </a:xfrm>
        </p:spPr>
        <p:txBody>
          <a:bodyPr/>
          <a:lstStyle/>
          <a:p>
            <a:r>
              <a:rPr lang="en-US" altLang="en-US"/>
              <a:t>Inherited Traits</a:t>
            </a:r>
          </a:p>
          <a:p>
            <a:pPr lvl="1"/>
            <a:r>
              <a:rPr lang="en-US" altLang="en-US" sz="2400"/>
              <a:t>Draw a straight horizontal line on a sheet of paper. When the tip of your ring finger is placed on the line, does the tip of your forefinger also reach the line?</a:t>
            </a:r>
          </a:p>
          <a:p>
            <a:pPr lvl="2"/>
            <a:r>
              <a:rPr lang="en-US" altLang="en-US" sz="2000"/>
              <a:t>Short forefingers are determined by a recessive trait in females, whereas in males it is dominant.</a:t>
            </a:r>
          </a:p>
          <a:p>
            <a:pPr lvl="1"/>
            <a:r>
              <a:rPr lang="en-US" altLang="en-US" sz="2400"/>
              <a:t>Interlock your fingers. Do you place your left or right thumb on top?</a:t>
            </a:r>
          </a:p>
          <a:p>
            <a:pPr lvl="2"/>
            <a:r>
              <a:rPr lang="en-US" altLang="en-US" sz="2400"/>
              <a:t>Certain behavior are genetically controlled.</a:t>
            </a:r>
          </a:p>
        </p:txBody>
      </p:sp>
      <p:pic>
        <p:nvPicPr>
          <p:cNvPr id="7172" name="Content Placeholder 7">
            <a:extLst>
              <a:ext uri="{FF2B5EF4-FFF2-40B4-BE49-F238E27FC236}">
                <a16:creationId xmlns:a16="http://schemas.microsoft.com/office/drawing/2014/main" id="{8095DED2-4EFB-44CE-BDFD-E990A508582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21638" y="2603500"/>
            <a:ext cx="4170362" cy="3416300"/>
          </a:xfrm>
        </p:spPr>
      </p:pic>
      <p:sp>
        <p:nvSpPr>
          <p:cNvPr id="7173" name="Date Placeholder 3">
            <a:extLst>
              <a:ext uri="{FF2B5EF4-FFF2-40B4-BE49-F238E27FC236}">
                <a16:creationId xmlns:a16="http://schemas.microsoft.com/office/drawing/2014/main" id="{2CF2CD2E-A540-4260-9C82-A330358BDB59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42C4514A-64B7-4DA0-A660-425DFBE9E2BA}" type="datetime1">
              <a:rPr lang="en-US" altLang="en-US" smtClean="0">
                <a:solidFill>
                  <a:schemeClr val="accent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8/17/2018</a:t>
            </a:fld>
            <a:endParaRPr lang="en-US" altLang="en-US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id="{E7147ABF-A8F8-4F56-9FFA-6B2B6237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F775428E-0929-4691-975E-069E5617AA71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6</a:t>
            </a:fld>
            <a:endParaRPr lang="en-US" altLang="en-US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BE0740-D17E-4162-9B97-6DBDC87983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Nature</a:t>
            </a:r>
          </a:p>
        </p:txBody>
      </p:sp>
      <p:sp>
        <p:nvSpPr>
          <p:cNvPr id="8196" name="Content Placeholder 2">
            <a:extLst>
              <a:ext uri="{FF2B5EF4-FFF2-40B4-BE49-F238E27FC236}">
                <a16:creationId xmlns:a16="http://schemas.microsoft.com/office/drawing/2014/main" id="{83C483B3-EE72-4092-AEE2-2A6303FC11F6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/>
            <a:r>
              <a:rPr lang="en-US" altLang="zh-CN" sz="2400"/>
              <a:t>In the "nature vs nurture" debate, nature refers to an individual's innate qualities (nativism).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altLang="zh-CN" sz="2400">
                <a:solidFill>
                  <a:srgbClr val="EE5818"/>
                </a:solidFill>
              </a:rPr>
              <a:t>Example</a:t>
            </a:r>
            <a:r>
              <a:rPr lang="en-US" altLang="zh-CN" sz="2400"/>
              <a:t>: Nature is your genes. The physical and Personality traits determined by your genes stay the same irrespective of where you were born and raised.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altLang="zh-CN" sz="2400">
                <a:solidFill>
                  <a:srgbClr val="EE5818"/>
                </a:solidFill>
              </a:rPr>
              <a:t>Factors</a:t>
            </a:r>
            <a:r>
              <a:rPr lang="en-US" altLang="zh-CN" sz="2400"/>
              <a:t>: Biological and Family 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id="{4EE59E98-B6D2-47F3-8A3D-977DFCDB3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8479AA88-AD65-4484-926E-C6F7F63B6B5E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7</a:t>
            </a:fld>
            <a:endParaRPr lang="en-US" altLang="en-US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0407F5-CBBE-4498-8C52-732995FE1B0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9350" y="919163"/>
            <a:ext cx="8763000" cy="728662"/>
          </a:xfrm>
        </p:spPr>
        <p:txBody>
          <a:bodyPr/>
          <a:lstStyle/>
          <a:p>
            <a:pPr eaLnBrk="1" hangingPunct="1"/>
            <a:r>
              <a:rPr lang="en-US" altLang="zh-CN"/>
              <a:t>Nurture</a:t>
            </a:r>
          </a:p>
        </p:txBody>
      </p:sp>
      <p:sp>
        <p:nvSpPr>
          <p:cNvPr id="9220" name="Content Placeholder 2">
            <a:extLst>
              <a:ext uri="{FF2B5EF4-FFF2-40B4-BE49-F238E27FC236}">
                <a16:creationId xmlns:a16="http://schemas.microsoft.com/office/drawing/2014/main" id="{96F02864-9774-4681-868D-7F618C8EE42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2400">
                <a:solidFill>
                  <a:srgbClr val="000000"/>
                </a:solidFill>
              </a:rPr>
              <a:t>In the "nature vs nurture" debate, nurture refers to personal experiences (i.e. empiricism or behaviorism).</a:t>
            </a:r>
          </a:p>
          <a:p>
            <a:pPr eaLnBrk="1" hangingPunct="1"/>
            <a:r>
              <a:rPr lang="en-US" altLang="zh-CN" sz="2400">
                <a:solidFill>
                  <a:srgbClr val="EE5818"/>
                </a:solidFill>
              </a:rPr>
              <a:t>Example:</a:t>
            </a:r>
            <a:r>
              <a:rPr lang="en-US" altLang="zh-CN" sz="2400">
                <a:solidFill>
                  <a:srgbClr val="000000"/>
                </a:solidFill>
              </a:rPr>
              <a:t> Nurture refers to your childhood, or how you were brought up. Someone could be born with genes to give them a normal height, but be malnourished in childhood, resulting in stunted growth and a failure to develop as expected.</a:t>
            </a:r>
          </a:p>
          <a:p>
            <a:pPr eaLnBrk="1" hangingPunct="1"/>
            <a:r>
              <a:rPr lang="en-US" altLang="zh-CN" sz="2400">
                <a:solidFill>
                  <a:srgbClr val="EE5818"/>
                </a:solidFill>
              </a:rPr>
              <a:t>Factors</a:t>
            </a:r>
            <a:r>
              <a:rPr lang="en-US" altLang="zh-CN" sz="2400">
                <a:solidFill>
                  <a:srgbClr val="000000"/>
                </a:solidFill>
              </a:rPr>
              <a:t> : Environmental and Social 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8A0930AA-483F-4D9B-83AA-5E137C30B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Individual Assignment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8AC82DDE-E45E-43AC-9A1F-A8505E5DB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03500"/>
            <a:ext cx="12192000" cy="4254500"/>
          </a:xfrm>
        </p:spPr>
        <p:txBody>
          <a:bodyPr/>
          <a:lstStyle/>
          <a:p>
            <a:r>
              <a:rPr lang="en-US" altLang="en-US" sz="3200"/>
              <a:t>Work on the Nature vs. Nurture check sheet and the terms handout. Utilize the dictionary under your desk to find the definitions for each of the 13 listed terms.</a:t>
            </a:r>
          </a:p>
          <a:p>
            <a:r>
              <a:rPr lang="en-US" altLang="en-US" sz="3200"/>
              <a:t>You will have around 25 minutes to complete the assignment.</a:t>
            </a:r>
          </a:p>
        </p:txBody>
      </p:sp>
      <p:sp>
        <p:nvSpPr>
          <p:cNvPr id="10244" name="Date Placeholder 3">
            <a:extLst>
              <a:ext uri="{FF2B5EF4-FFF2-40B4-BE49-F238E27FC236}">
                <a16:creationId xmlns:a16="http://schemas.microsoft.com/office/drawing/2014/main" id="{65777D5D-AB4D-4E49-9587-D38B5C7CBCC3}"/>
              </a:ext>
            </a:extLst>
          </p:cNvPr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A534C1C6-CF25-4B30-AB67-7405ABD35E04}" type="datetime1">
              <a:rPr lang="en-US" altLang="en-US" smtClean="0">
                <a:solidFill>
                  <a:schemeClr val="accent1"/>
                </a:solidFill>
              </a:rPr>
              <a:pPr/>
              <a:t>8/17/2018</a:t>
            </a:fld>
            <a:endParaRPr lang="en-US" altLang="en-US" sz="1800" b="0" i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id="{063EA0BF-9382-4D30-B843-0C0A88C5D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3F3F3F"/>
                </a:solidFill>
                <a:latin typeface="Century Gothic" panose="020B0502020202020204" pitchFamily="34" charset="0"/>
                <a:ea typeface="SimSun" panose="02010600030101010101" pitchFamily="2" charset="-122"/>
                <a:sym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19A09CA4-BAEF-4B77-BF70-0A15D6AD0391}" type="slidenum">
              <a:rPr lang="en-US" altLang="en-US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9</a:t>
            </a:fld>
            <a:endParaRPr lang="en-US" altLang="en-US" sz="1800" b="0" i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787C25-A85A-46A1-B06F-58236553E9E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Discussion Questions</a:t>
            </a:r>
          </a:p>
        </p:txBody>
      </p:sp>
      <p:sp>
        <p:nvSpPr>
          <p:cNvPr id="9220" name="Content Placeholder 2">
            <a:extLst>
              <a:ext uri="{FF2B5EF4-FFF2-40B4-BE49-F238E27FC236}">
                <a16:creationId xmlns:a16="http://schemas.microsoft.com/office/drawing/2014/main" id="{D9BD63F5-1C0B-4C31-9FB8-AC541668EE2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0" y="2203450"/>
            <a:ext cx="12192000" cy="4654550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altLang="en-US" sz="2400"/>
              <a:t>Do you think personality traits are primarily inherited or influenced by environment? What is your evidence?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altLang="en-US" sz="2400"/>
              <a:t>Why do you think nature versus nurture is debated? Do you think it is possible to answer this question definitively? Why or why not?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altLang="en-US" sz="2400"/>
              <a:t>Who might be most interested in resolving the nature versus nurture debate? What effect might a resolution have on our society?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altLang="en-US" sz="2400"/>
              <a:t>If you were raising identical twins, what might you do to make sure that they were unique individuals? Explain your answer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en-US" altLang="en-US" sz="2400"/>
              <a:t>Based on what you have learned, do you think it is possible to change your personality? Why or why not? If so, how would you go about making changes?</a:t>
            </a:r>
            <a:endParaRPr lang="en-US" altLang="zh-CN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utoUpdateAnimBg="0"/>
    </p:bldLst>
  </p:timing>
</p:sld>
</file>

<file path=ppt/theme/theme1.xml><?xml version="1.0" encoding="utf-8"?>
<a:theme xmlns:a="http://schemas.openxmlformats.org/drawingml/2006/main" name="Ion Boardroom">
  <a:themeElements>
    <a:clrScheme name="">
      <a:dk1>
        <a:srgbClr val="000000"/>
      </a:dk1>
      <a:lt1>
        <a:srgbClr val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FFFFFF"/>
      </a:accent3>
      <a:accent4>
        <a:srgbClr val="000000"/>
      </a:accent4>
      <a:accent5>
        <a:srgbClr val="F9CFAA"/>
      </a:accent5>
      <a:accent6>
        <a:srgbClr val="E36816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/>
        <a:ea typeface="SimSun"/>
        <a:cs typeface=""/>
      </a:majorFont>
      <a:minorFont>
        <a:latin typeface="Century Gothic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FFFFFF"/>
      </a:accent3>
      <a:accent4>
        <a:srgbClr val="000000"/>
      </a:accent4>
      <a:accent5>
        <a:srgbClr val="F9CFAA"/>
      </a:accent5>
      <a:accent6>
        <a:srgbClr val="E36816"/>
      </a:accent6>
      <a:hlink>
        <a:srgbClr val="FAC96A"/>
      </a:hlink>
      <a:folHlink>
        <a:srgbClr val="FCDB9B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Pages>0</Pages>
  <Words>593</Words>
  <Characters>0</Characters>
  <Application>Microsoft Office PowerPoint</Application>
  <DocSecurity>0</DocSecurity>
  <PresentationFormat>Widescreen</PresentationFormat>
  <Lines>0</Lines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 Boardroom</vt:lpstr>
      <vt:lpstr>PowerPoint Presentation</vt:lpstr>
      <vt:lpstr>Do Now</vt:lpstr>
      <vt:lpstr>Nature vs. Nurture</vt:lpstr>
      <vt:lpstr>What is "Nature vs. Nurture"</vt:lpstr>
      <vt:lpstr>Genetics</vt:lpstr>
      <vt:lpstr>Nature</vt:lpstr>
      <vt:lpstr>Nurture</vt:lpstr>
      <vt:lpstr>Individual Assignment</vt:lpstr>
      <vt:lpstr>Discussion Questions</vt:lpstr>
      <vt:lpstr>Class Debate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Owner</dc:creator>
  <cp:keywords/>
  <dc:description/>
  <cp:lastModifiedBy>Essington, John T.</cp:lastModifiedBy>
  <cp:revision>17</cp:revision>
  <dcterms:created xsi:type="dcterms:W3CDTF">2013-07-15T20:26:00Z</dcterms:created>
  <dcterms:modified xsi:type="dcterms:W3CDTF">2018-08-17T12:13:07Z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1033-9.1.0.4759</vt:lpwstr>
  </property>
</Properties>
</file>