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60" r:id="rId2"/>
    <p:sldId id="257" r:id="rId3"/>
    <p:sldId id="259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46" d="100"/>
          <a:sy n="46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Aug 18, 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 Now</a:t>
            </a:r>
          </a:p>
          <a:p>
            <a:pPr lvl="1"/>
            <a:r>
              <a:rPr lang="en-US" b="1" dirty="0" smtClean="0"/>
              <a:t>Complete a contact file card with the following information:</a:t>
            </a:r>
          </a:p>
          <a:p>
            <a:pPr lvl="1"/>
            <a:endParaRPr lang="en-US" b="1" dirty="0"/>
          </a:p>
          <a:p>
            <a:pPr lvl="1"/>
            <a:r>
              <a:rPr lang="en-US" b="1" dirty="0" smtClean="0"/>
              <a:t>Your name:</a:t>
            </a:r>
          </a:p>
          <a:p>
            <a:pPr lvl="1"/>
            <a:r>
              <a:rPr lang="en-US" b="1" dirty="0" smtClean="0"/>
              <a:t>Address:</a:t>
            </a:r>
          </a:p>
          <a:p>
            <a:pPr lvl="1"/>
            <a:r>
              <a:rPr lang="en-US" b="1" dirty="0" smtClean="0"/>
              <a:t>Mom’s Name:				Mom’s best contact phone number and time:</a:t>
            </a:r>
          </a:p>
          <a:p>
            <a:pPr lvl="1"/>
            <a:r>
              <a:rPr lang="en-US" b="1" dirty="0" smtClean="0"/>
              <a:t>Mom’s email:</a:t>
            </a:r>
          </a:p>
          <a:p>
            <a:pPr lvl="1"/>
            <a:r>
              <a:rPr lang="en-US" b="1" dirty="0" smtClean="0"/>
              <a:t>Dad’s Name:				Dad’s best contact phone number and time:</a:t>
            </a:r>
          </a:p>
          <a:p>
            <a:pPr lvl="1"/>
            <a:r>
              <a:rPr lang="en-US" b="1" dirty="0" smtClean="0"/>
              <a:t>Dad’s email: 				</a:t>
            </a:r>
            <a:endParaRPr lang="en-US" b="1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Course Overview Objectives</a:t>
            </a:r>
          </a:p>
          <a:p>
            <a:pPr lvl="1"/>
            <a:r>
              <a:rPr lang="en-US" b="1" dirty="0" smtClean="0"/>
              <a:t>Know how the  units of the course for the year are organized</a:t>
            </a:r>
          </a:p>
          <a:p>
            <a:pPr lvl="1"/>
            <a:r>
              <a:rPr lang="en-US" b="1" dirty="0" smtClean="0"/>
              <a:t>Know how the course will be evaluated</a:t>
            </a:r>
          </a:p>
          <a:p>
            <a:pPr lvl="1"/>
            <a:r>
              <a:rPr lang="en-US" b="1" dirty="0"/>
              <a:t>Know how the class time and activities will generally proceed</a:t>
            </a:r>
          </a:p>
          <a:p>
            <a:pPr lvl="1"/>
            <a:r>
              <a:rPr lang="en-US" b="1" dirty="0" smtClean="0"/>
              <a:t>Know the behavioral expectations for the course and the corresponding consequences, including how absences are handled.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Review syllabus</a:t>
            </a:r>
          </a:p>
          <a:p>
            <a:pPr lvl="1"/>
            <a:r>
              <a:rPr lang="en-US" b="1" dirty="0" smtClean="0"/>
              <a:t>Physics Pretest</a:t>
            </a:r>
          </a:p>
          <a:p>
            <a:pPr lvl="1"/>
            <a:r>
              <a:rPr lang="en-US" b="1" dirty="0" smtClean="0"/>
              <a:t>Learning models and Physics overview (if time allows)</a:t>
            </a:r>
          </a:p>
          <a:p>
            <a:pPr lvl="1"/>
            <a:endParaRPr lang="en-US" b="1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Syllabus Verification, signed by you and a parent/guardian due by Aug 23.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IB 1.1, p1-6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Learning Curve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96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5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31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985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How we Learn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Don’t know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Know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417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Think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Can identify what you don’t know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Scanning provides this information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Uncomfortable or exciting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Ready to learn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Goal setting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Know it when you think about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Educated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Practice helps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2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3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Requires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work/energy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Use it or lose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Pride of accomplishment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417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Don’t think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don’t know what you don’t know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Ignorance is bliss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Know it,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even if you don’t think about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Mastery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Like riding a bike, or reading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Hard to unlearn or forget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Changes who you are (even physically)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U-Turn Arrow 6"/>
          <p:cNvSpPr/>
          <p:nvPr/>
        </p:nvSpPr>
        <p:spPr>
          <a:xfrm>
            <a:off x="4159878" y="3039413"/>
            <a:ext cx="5499278" cy="2524259"/>
          </a:xfrm>
          <a:prstGeom prst="uturnArrow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9824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528355" y="2468880"/>
            <a:ext cx="9183188" cy="4075611"/>
            <a:chOff x="1580606" y="2377440"/>
            <a:chExt cx="9183188" cy="4075611"/>
          </a:xfrm>
        </p:grpSpPr>
        <p:sp>
          <p:nvSpPr>
            <p:cNvPr id="7" name="Rectangle 6"/>
            <p:cNvSpPr/>
            <p:nvPr/>
          </p:nvSpPr>
          <p:spPr>
            <a:xfrm>
              <a:off x="1580606" y="2377440"/>
              <a:ext cx="9183188" cy="40756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2551790" y="2436222"/>
              <a:ext cx="7240821" cy="395804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4526280" y="2769325"/>
              <a:ext cx="3291840" cy="32918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5107719" y="3413381"/>
              <a:ext cx="2128962" cy="200372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What you know or can do alone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71698" y="5475892"/>
              <a:ext cx="1864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You with help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80606" y="2485350"/>
              <a:ext cx="18810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great unknown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05532" y="3815080"/>
              <a:ext cx="156754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What all humankind knows or can do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06237" y="2985267"/>
              <a:ext cx="18649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Reach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41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Overview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1746896" y="2960915"/>
            <a:ext cx="8346338" cy="2879274"/>
            <a:chOff x="1746896" y="2960915"/>
            <a:chExt cx="8346338" cy="2879274"/>
          </a:xfrm>
        </p:grpSpPr>
        <p:sp>
          <p:nvSpPr>
            <p:cNvPr id="4" name="Flowchart: Alternate Process 3"/>
            <p:cNvSpPr/>
            <p:nvPr/>
          </p:nvSpPr>
          <p:spPr>
            <a:xfrm>
              <a:off x="5156301" y="4036425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Physics</a:t>
              </a:r>
              <a:endParaRPr lang="en-US" dirty="0"/>
            </a:p>
          </p:txBody>
        </p:sp>
        <p:sp>
          <p:nvSpPr>
            <p:cNvPr id="5" name="Flowchart: Alternate Process 4"/>
            <p:cNvSpPr/>
            <p:nvPr/>
          </p:nvSpPr>
          <p:spPr>
            <a:xfrm>
              <a:off x="1997268" y="2960915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Mechanics</a:t>
              </a:r>
            </a:p>
          </p:txBody>
        </p:sp>
        <p:sp>
          <p:nvSpPr>
            <p:cNvPr id="6" name="Flowchart: Alternate Process 5"/>
            <p:cNvSpPr/>
            <p:nvPr/>
          </p:nvSpPr>
          <p:spPr>
            <a:xfrm>
              <a:off x="4588067" y="2960915"/>
              <a:ext cx="2805509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Electromagnetism</a:t>
              </a:r>
              <a:endParaRPr lang="en-US" dirty="0"/>
            </a:p>
          </p:txBody>
        </p:sp>
        <p:sp>
          <p:nvSpPr>
            <p:cNvPr id="7" name="Flowchart: Alternate Process 6"/>
            <p:cNvSpPr/>
            <p:nvPr/>
          </p:nvSpPr>
          <p:spPr>
            <a:xfrm>
              <a:off x="8424194" y="3065418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Optics</a:t>
              </a:r>
              <a:endParaRPr lang="en-US" dirty="0"/>
            </a:p>
          </p:txBody>
        </p:sp>
        <p:sp>
          <p:nvSpPr>
            <p:cNvPr id="8" name="Flowchart: Alternate Process 7"/>
            <p:cNvSpPr/>
            <p:nvPr/>
          </p:nvSpPr>
          <p:spPr>
            <a:xfrm>
              <a:off x="8424194" y="4036425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Cosmology</a:t>
              </a:r>
              <a:endParaRPr lang="en-US" dirty="0"/>
            </a:p>
          </p:txBody>
        </p:sp>
        <p:sp>
          <p:nvSpPr>
            <p:cNvPr id="9" name="Flowchart: Alternate Process 8"/>
            <p:cNvSpPr/>
            <p:nvPr/>
          </p:nvSpPr>
          <p:spPr>
            <a:xfrm>
              <a:off x="8424194" y="5007432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Applied </a:t>
              </a:r>
              <a:endParaRPr lang="en-US" dirty="0"/>
            </a:p>
          </p:txBody>
        </p:sp>
        <p:sp>
          <p:nvSpPr>
            <p:cNvPr id="10" name="Flowchart: Alternate Process 9"/>
            <p:cNvSpPr/>
            <p:nvPr/>
          </p:nvSpPr>
          <p:spPr>
            <a:xfrm>
              <a:off x="1997268" y="4036427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Gravity</a:t>
              </a:r>
              <a:endParaRPr lang="en-US" dirty="0"/>
            </a:p>
          </p:txBody>
        </p:sp>
        <p:sp>
          <p:nvSpPr>
            <p:cNvPr id="11" name="Flowchart: Alternate Process 10"/>
            <p:cNvSpPr/>
            <p:nvPr/>
          </p:nvSpPr>
          <p:spPr>
            <a:xfrm>
              <a:off x="1746896" y="5111938"/>
              <a:ext cx="2169783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Atomic/Nuclear</a:t>
              </a:r>
              <a:endParaRPr lang="en-US" dirty="0"/>
            </a:p>
          </p:txBody>
        </p:sp>
        <p:sp>
          <p:nvSpPr>
            <p:cNvPr id="12" name="Flowchart: Alternate Process 11"/>
            <p:cNvSpPr/>
            <p:nvPr/>
          </p:nvSpPr>
          <p:spPr>
            <a:xfrm>
              <a:off x="4872183" y="5173984"/>
              <a:ext cx="2237275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Thermodynamics</a:t>
              </a:r>
              <a:endParaRPr lang="en-US" dirty="0"/>
            </a:p>
          </p:txBody>
        </p:sp>
        <p:cxnSp>
          <p:nvCxnSpPr>
            <p:cNvPr id="14" name="Straight Connector 13"/>
            <p:cNvCxnSpPr>
              <a:endCxn id="4" idx="1"/>
            </p:cNvCxnSpPr>
            <p:nvPr/>
          </p:nvCxnSpPr>
          <p:spPr>
            <a:xfrm>
              <a:off x="3666308" y="3627120"/>
              <a:ext cx="1489993" cy="7424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3"/>
              <a:endCxn id="4" idx="1"/>
            </p:cNvCxnSpPr>
            <p:nvPr/>
          </p:nvCxnSpPr>
          <p:spPr>
            <a:xfrm flipV="1">
              <a:off x="3666308" y="4369528"/>
              <a:ext cx="1489993" cy="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3"/>
              <a:endCxn id="4" idx="1"/>
            </p:cNvCxnSpPr>
            <p:nvPr/>
          </p:nvCxnSpPr>
          <p:spPr>
            <a:xfrm flipV="1">
              <a:off x="3916679" y="4369528"/>
              <a:ext cx="1239622" cy="107551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4" idx="2"/>
              <a:endCxn id="12" idx="0"/>
            </p:cNvCxnSpPr>
            <p:nvPr/>
          </p:nvCxnSpPr>
          <p:spPr>
            <a:xfrm>
              <a:off x="5990821" y="4702630"/>
              <a:ext cx="0" cy="4713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4" idx="0"/>
              <a:endCxn id="6" idx="2"/>
            </p:cNvCxnSpPr>
            <p:nvPr/>
          </p:nvCxnSpPr>
          <p:spPr>
            <a:xfrm flipV="1">
              <a:off x="5990821" y="3627120"/>
              <a:ext cx="1" cy="4093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4" idx="3"/>
              <a:endCxn id="7" idx="1"/>
            </p:cNvCxnSpPr>
            <p:nvPr/>
          </p:nvCxnSpPr>
          <p:spPr>
            <a:xfrm flipV="1">
              <a:off x="6825341" y="3398521"/>
              <a:ext cx="1598853" cy="9710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3"/>
              <a:endCxn id="8" idx="1"/>
            </p:cNvCxnSpPr>
            <p:nvPr/>
          </p:nvCxnSpPr>
          <p:spPr>
            <a:xfrm>
              <a:off x="6825341" y="4369528"/>
              <a:ext cx="159885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4" idx="3"/>
              <a:endCxn id="9" idx="1"/>
            </p:cNvCxnSpPr>
            <p:nvPr/>
          </p:nvCxnSpPr>
          <p:spPr>
            <a:xfrm>
              <a:off x="6825341" y="4369528"/>
              <a:ext cx="1598853" cy="971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475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Overview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873530" y="2288394"/>
            <a:ext cx="10652107" cy="3937101"/>
            <a:chOff x="873530" y="2288394"/>
            <a:chExt cx="10652107" cy="3937101"/>
          </a:xfrm>
        </p:grpSpPr>
        <p:grpSp>
          <p:nvGrpSpPr>
            <p:cNvPr id="33" name="Group 32"/>
            <p:cNvGrpSpPr/>
            <p:nvPr/>
          </p:nvGrpSpPr>
          <p:grpSpPr>
            <a:xfrm>
              <a:off x="2778862" y="3313612"/>
              <a:ext cx="6299824" cy="1846216"/>
              <a:chOff x="1746896" y="2960915"/>
              <a:chExt cx="8346338" cy="2817228"/>
            </a:xfrm>
          </p:grpSpPr>
          <p:sp>
            <p:nvSpPr>
              <p:cNvPr id="4" name="Flowchart: Alternate Process 3"/>
              <p:cNvSpPr/>
              <p:nvPr/>
            </p:nvSpPr>
            <p:spPr>
              <a:xfrm>
                <a:off x="5156301" y="4036425"/>
                <a:ext cx="1669040" cy="666205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Physics</a:t>
                </a:r>
                <a:endParaRPr lang="en-US" sz="1200" dirty="0"/>
              </a:p>
            </p:txBody>
          </p:sp>
          <p:sp>
            <p:nvSpPr>
              <p:cNvPr id="5" name="Flowchart: Alternate Process 4"/>
              <p:cNvSpPr/>
              <p:nvPr/>
            </p:nvSpPr>
            <p:spPr>
              <a:xfrm>
                <a:off x="1997268" y="2960915"/>
                <a:ext cx="1669040" cy="666205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Mechanics</a:t>
                </a:r>
              </a:p>
            </p:txBody>
          </p:sp>
          <p:sp>
            <p:nvSpPr>
              <p:cNvPr id="6" name="Flowchart: Alternate Process 5"/>
              <p:cNvSpPr/>
              <p:nvPr/>
            </p:nvSpPr>
            <p:spPr>
              <a:xfrm>
                <a:off x="4588067" y="2960915"/>
                <a:ext cx="2805509" cy="666205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Electromagnetism</a:t>
                </a:r>
                <a:endParaRPr lang="en-US" sz="1200" dirty="0"/>
              </a:p>
            </p:txBody>
          </p:sp>
          <p:sp>
            <p:nvSpPr>
              <p:cNvPr id="7" name="Flowchart: Alternate Process 6"/>
              <p:cNvSpPr/>
              <p:nvPr/>
            </p:nvSpPr>
            <p:spPr>
              <a:xfrm>
                <a:off x="8424194" y="3065418"/>
                <a:ext cx="1669040" cy="666205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Optics</a:t>
                </a:r>
                <a:endParaRPr lang="en-US" sz="1200" dirty="0"/>
              </a:p>
            </p:txBody>
          </p:sp>
          <p:sp>
            <p:nvSpPr>
              <p:cNvPr id="8" name="Flowchart: Alternate Process 7"/>
              <p:cNvSpPr/>
              <p:nvPr/>
            </p:nvSpPr>
            <p:spPr>
              <a:xfrm>
                <a:off x="8424194" y="4036425"/>
                <a:ext cx="1669040" cy="666205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Cosmology</a:t>
                </a:r>
                <a:endParaRPr lang="en-US" sz="1200" dirty="0"/>
              </a:p>
            </p:txBody>
          </p:sp>
          <p:sp>
            <p:nvSpPr>
              <p:cNvPr id="9" name="Flowchart: Alternate Process 8"/>
              <p:cNvSpPr/>
              <p:nvPr/>
            </p:nvSpPr>
            <p:spPr>
              <a:xfrm>
                <a:off x="8424194" y="5007432"/>
                <a:ext cx="1669040" cy="666205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Applied </a:t>
                </a:r>
                <a:endParaRPr lang="en-US" sz="1200" dirty="0"/>
              </a:p>
            </p:txBody>
          </p:sp>
          <p:sp>
            <p:nvSpPr>
              <p:cNvPr id="10" name="Flowchart: Alternate Process 9"/>
              <p:cNvSpPr/>
              <p:nvPr/>
            </p:nvSpPr>
            <p:spPr>
              <a:xfrm>
                <a:off x="1997268" y="4036427"/>
                <a:ext cx="1669040" cy="666205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Gravity</a:t>
                </a:r>
                <a:endParaRPr lang="en-US" sz="1200" dirty="0"/>
              </a:p>
            </p:txBody>
          </p:sp>
          <p:sp>
            <p:nvSpPr>
              <p:cNvPr id="11" name="Flowchart: Alternate Process 10"/>
              <p:cNvSpPr/>
              <p:nvPr/>
            </p:nvSpPr>
            <p:spPr>
              <a:xfrm>
                <a:off x="1746896" y="5111938"/>
                <a:ext cx="2169783" cy="666205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Atomic/Nuclear</a:t>
                </a:r>
                <a:endParaRPr lang="en-US" sz="1200" dirty="0"/>
              </a:p>
            </p:txBody>
          </p:sp>
          <p:sp>
            <p:nvSpPr>
              <p:cNvPr id="12" name="Flowchart: Alternate Process 11"/>
              <p:cNvSpPr/>
              <p:nvPr/>
            </p:nvSpPr>
            <p:spPr>
              <a:xfrm>
                <a:off x="4976685" y="5083593"/>
                <a:ext cx="2028271" cy="666206"/>
              </a:xfrm>
              <a:prstGeom prst="flowChartAlternateProcess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Thermodynamics</a:t>
                </a:r>
                <a:endParaRPr lang="en-US" sz="1200" dirty="0"/>
              </a:p>
            </p:txBody>
          </p:sp>
          <p:cxnSp>
            <p:nvCxnSpPr>
              <p:cNvPr id="14" name="Straight Connector 13"/>
              <p:cNvCxnSpPr>
                <a:endCxn id="4" idx="1"/>
              </p:cNvCxnSpPr>
              <p:nvPr/>
            </p:nvCxnSpPr>
            <p:spPr>
              <a:xfrm>
                <a:off x="3666308" y="3627120"/>
                <a:ext cx="1489993" cy="7424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10" idx="3"/>
                <a:endCxn id="4" idx="1"/>
              </p:cNvCxnSpPr>
              <p:nvPr/>
            </p:nvCxnSpPr>
            <p:spPr>
              <a:xfrm flipV="1">
                <a:off x="3666308" y="4369528"/>
                <a:ext cx="1489993" cy="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11" idx="3"/>
                <a:endCxn id="4" idx="1"/>
              </p:cNvCxnSpPr>
              <p:nvPr/>
            </p:nvCxnSpPr>
            <p:spPr>
              <a:xfrm flipV="1">
                <a:off x="3916679" y="4369528"/>
                <a:ext cx="1239622" cy="107551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4" idx="2"/>
                <a:endCxn id="12" idx="0"/>
              </p:cNvCxnSpPr>
              <p:nvPr/>
            </p:nvCxnSpPr>
            <p:spPr>
              <a:xfrm>
                <a:off x="5990821" y="4702630"/>
                <a:ext cx="0" cy="4093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4" idx="0"/>
                <a:endCxn id="6" idx="2"/>
              </p:cNvCxnSpPr>
              <p:nvPr/>
            </p:nvCxnSpPr>
            <p:spPr>
              <a:xfrm flipV="1">
                <a:off x="5990821" y="3627120"/>
                <a:ext cx="1" cy="40930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4" idx="3"/>
                <a:endCxn id="7" idx="1"/>
              </p:cNvCxnSpPr>
              <p:nvPr/>
            </p:nvCxnSpPr>
            <p:spPr>
              <a:xfrm flipV="1">
                <a:off x="6825341" y="3398521"/>
                <a:ext cx="1598853" cy="97100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4" idx="3"/>
                <a:endCxn id="8" idx="1"/>
              </p:cNvCxnSpPr>
              <p:nvPr/>
            </p:nvCxnSpPr>
            <p:spPr>
              <a:xfrm>
                <a:off x="6825341" y="4369528"/>
                <a:ext cx="159885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" idx="3"/>
                <a:endCxn id="9" idx="1"/>
              </p:cNvCxnSpPr>
              <p:nvPr/>
            </p:nvCxnSpPr>
            <p:spPr>
              <a:xfrm>
                <a:off x="6825341" y="4369528"/>
                <a:ext cx="1598853" cy="97100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Flowchart: Alternate Process 20"/>
            <p:cNvSpPr/>
            <p:nvPr/>
          </p:nvSpPr>
          <p:spPr>
            <a:xfrm>
              <a:off x="1719693" y="2288394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Kinematics</a:t>
              </a:r>
              <a:endParaRPr lang="en-US" dirty="0"/>
            </a:p>
          </p:txBody>
        </p:sp>
        <p:sp>
          <p:nvSpPr>
            <p:cNvPr id="22" name="Flowchart: Alternate Process 21"/>
            <p:cNvSpPr/>
            <p:nvPr/>
          </p:nvSpPr>
          <p:spPr>
            <a:xfrm>
              <a:off x="873530" y="3083992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Dynamics</a:t>
              </a:r>
              <a:endParaRPr lang="en-US" dirty="0"/>
            </a:p>
          </p:txBody>
        </p:sp>
        <p:sp>
          <p:nvSpPr>
            <p:cNvPr id="23" name="Flowchart: Alternate Process 22"/>
            <p:cNvSpPr/>
            <p:nvPr/>
          </p:nvSpPr>
          <p:spPr>
            <a:xfrm>
              <a:off x="1422502" y="5313248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Particle</a:t>
              </a:r>
              <a:endParaRPr lang="en-US" dirty="0"/>
            </a:p>
          </p:txBody>
        </p:sp>
        <p:sp>
          <p:nvSpPr>
            <p:cNvPr id="24" name="Flowchart: Alternate Process 23"/>
            <p:cNvSpPr/>
            <p:nvPr/>
          </p:nvSpPr>
          <p:spPr>
            <a:xfrm>
              <a:off x="6477801" y="5559290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Engineering</a:t>
              </a:r>
              <a:endParaRPr lang="en-US" dirty="0"/>
            </a:p>
          </p:txBody>
        </p:sp>
        <p:sp>
          <p:nvSpPr>
            <p:cNvPr id="25" name="Flowchart: Alternate Process 24"/>
            <p:cNvSpPr/>
            <p:nvPr/>
          </p:nvSpPr>
          <p:spPr>
            <a:xfrm>
              <a:off x="9856597" y="3485578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Relativity</a:t>
              </a:r>
              <a:endParaRPr lang="en-US" dirty="0"/>
            </a:p>
          </p:txBody>
        </p:sp>
        <p:sp>
          <p:nvSpPr>
            <p:cNvPr id="27" name="Flowchart: Alternate Process 26"/>
            <p:cNvSpPr/>
            <p:nvPr/>
          </p:nvSpPr>
          <p:spPr>
            <a:xfrm>
              <a:off x="9856597" y="4390140"/>
              <a:ext cx="1669040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Astronomy</a:t>
              </a:r>
              <a:endParaRPr lang="en-US" dirty="0"/>
            </a:p>
          </p:txBody>
        </p:sp>
        <p:sp>
          <p:nvSpPr>
            <p:cNvPr id="29" name="Flowchart: Alternate Process 28"/>
            <p:cNvSpPr/>
            <p:nvPr/>
          </p:nvSpPr>
          <p:spPr>
            <a:xfrm>
              <a:off x="8784687" y="5559290"/>
              <a:ext cx="2391852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Biophysics / Chemical Physics</a:t>
              </a:r>
              <a:endParaRPr lang="en-US" dirty="0"/>
            </a:p>
          </p:txBody>
        </p:sp>
        <p:sp>
          <p:nvSpPr>
            <p:cNvPr id="31" name="Flowchart: Alternate Process 30"/>
            <p:cNvSpPr/>
            <p:nvPr/>
          </p:nvSpPr>
          <p:spPr>
            <a:xfrm>
              <a:off x="7865284" y="2372739"/>
              <a:ext cx="2923074" cy="666205"/>
            </a:xfrm>
            <a:prstGeom prst="flowChartAlternateProcess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Energy – Relates to all other aspects</a:t>
              </a:r>
              <a:endParaRPr lang="en-US" dirty="0"/>
            </a:p>
          </p:txBody>
        </p:sp>
        <p:cxnSp>
          <p:nvCxnSpPr>
            <p:cNvPr id="13" name="Straight Connector 12"/>
            <p:cNvCxnSpPr>
              <a:stCxn id="21" idx="2"/>
              <a:endCxn id="5" idx="1"/>
            </p:cNvCxnSpPr>
            <p:nvPr/>
          </p:nvCxnSpPr>
          <p:spPr>
            <a:xfrm>
              <a:off x="2554213" y="2954599"/>
              <a:ext cx="413630" cy="57730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2" idx="3"/>
              <a:endCxn id="5" idx="1"/>
            </p:cNvCxnSpPr>
            <p:nvPr/>
          </p:nvCxnSpPr>
          <p:spPr>
            <a:xfrm>
              <a:off x="2542570" y="3417095"/>
              <a:ext cx="425273" cy="114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3" idx="3"/>
              <a:endCxn id="11" idx="2"/>
            </p:cNvCxnSpPr>
            <p:nvPr/>
          </p:nvCxnSpPr>
          <p:spPr>
            <a:xfrm flipV="1">
              <a:off x="3091542" y="5159828"/>
              <a:ext cx="506197" cy="48652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4" idx="0"/>
              <a:endCxn id="9" idx="2"/>
            </p:cNvCxnSpPr>
            <p:nvPr/>
          </p:nvCxnSpPr>
          <p:spPr>
            <a:xfrm flipV="1">
              <a:off x="7312321" y="5091342"/>
              <a:ext cx="1136469" cy="4679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9" idx="2"/>
              <a:endCxn id="29" idx="0"/>
            </p:cNvCxnSpPr>
            <p:nvPr/>
          </p:nvCxnSpPr>
          <p:spPr>
            <a:xfrm>
              <a:off x="8448790" y="5091342"/>
              <a:ext cx="1531823" cy="4679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9" idx="3"/>
              <a:endCxn id="27" idx="1"/>
            </p:cNvCxnSpPr>
            <p:nvPr/>
          </p:nvCxnSpPr>
          <p:spPr>
            <a:xfrm flipV="1">
              <a:off x="9078686" y="4723243"/>
              <a:ext cx="777911" cy="1498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8" idx="3"/>
              <a:endCxn id="25" idx="1"/>
            </p:cNvCxnSpPr>
            <p:nvPr/>
          </p:nvCxnSpPr>
          <p:spPr>
            <a:xfrm flipV="1">
              <a:off x="9078686" y="3818681"/>
              <a:ext cx="777911" cy="4180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6933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9506</TotalTime>
  <Words>302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Ion Boardroom</vt:lpstr>
      <vt:lpstr>Physics 1 – Aug 18, 2016 </vt:lpstr>
      <vt:lpstr>Objectives and Agenda</vt:lpstr>
      <vt:lpstr>Today’s Assignment</vt:lpstr>
      <vt:lpstr>The Learning Curve</vt:lpstr>
      <vt:lpstr>The Reach</vt:lpstr>
      <vt:lpstr>Physics Overview</vt:lpstr>
      <vt:lpstr>Physics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26</cp:revision>
  <dcterms:created xsi:type="dcterms:W3CDTF">2015-08-11T02:33:52Z</dcterms:created>
  <dcterms:modified xsi:type="dcterms:W3CDTF">2016-08-18T15:52:56Z</dcterms:modified>
</cp:coreProperties>
</file>