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Oswald" pitchFamily="2" charset="77"/>
      <p:regular r:id="rId16"/>
      <p:bold r:id="rId17"/>
    </p:embeddedFont>
    <p:embeddedFont>
      <p:font typeface="Playfair Display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1d02b6da6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1d02b6da6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1d02b6da6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1d02b6da6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1d02b6da6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1d02b6da6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1d02b6da6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1d02b6da6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d02b6da6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1d02b6da6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1d02b6da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1d02b6da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1d02b6da6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1d02b6da6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1d02b6da6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1d02b6da6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edexta.com/starting-nuedexta?msclkid=9d60096f5695179734d15511e41ea4a5&amp;utm_source=Bing&amp;utm_medium=cpc&amp;utm_campaign=Branded+Treatment+-+%5BE%5D%3BS%3BPH%3BBR%3BNER%3BDTC%3BTRE&amp;utm_content=Treatment+Info&amp;utm_term=nuedex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edexta.com/starting-nuedexta?msclkid=9d60096f5695179734d15511e41ea4a5&amp;utm_source=Bing&amp;utm_medium=cpc&amp;utm_campaign=Branded+Treatment+-+%5BE%5D%3BS%3BPH%3BBR%3BNER%3BDTC%3BTRE&amp;utm_content=Treatment+Info&amp;utm_term=nuedexta" TargetMode="External"/><Relationship Id="rId7" Type="http://schemas.openxmlformats.org/officeDocument/2006/relationships/hyperlink" Target="https://rarediseases.info.nih.gov/diseases/12012/pseudobulbar-affe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ebmd.com/brain/pseudobulbar-affect#1" TargetMode="External"/><Relationship Id="rId5" Type="http://schemas.openxmlformats.org/officeDocument/2006/relationships/hyperlink" Target="https://www.healthline.com/health/multiple-sclerosis/pseudobulbar-affect" TargetMode="External"/><Relationship Id="rId4" Type="http://schemas.openxmlformats.org/officeDocument/2006/relationships/hyperlink" Target="https://www.pbainfo.org/about-pba?msclkid=de6e35a407c5106a69f369dab3a82387&amp;utm_source=bing&amp;utm_medium=cpc&amp;utm_campaign=Condition%20%5BE%5D;S;PH;UB;NER;DTC;CON&amp;utm_term=pba%20info&amp;utm_content=PBA%20-%20Inform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Pseudobulbar Affect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Madeline Sweeney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 Pseudobulbar affect?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Pseudobulbar affect is a mental health disorder that causes random laughing or crying fits.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685" y="1676235"/>
            <a:ext cx="2892650" cy="28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gets this disorder?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People who have had a traumatic brain injury, stroke, amyotrophic lateral sclerosis, multiple sclerosis, alzheimer's, and parkinson's. Typically older people will get this disorder.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471" y="1949975"/>
            <a:ext cx="4312726" cy="304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this be treated?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highlight>
                  <a:srgbClr val="EFEFEF"/>
                </a:highlight>
              </a:rPr>
              <a:t>Unfortunately this disease is untreatable, but it only lasts for a few months and then disappears . There are available medications to suppress the laughing and crying fits. </a:t>
            </a:r>
            <a:endParaRPr>
              <a:highlight>
                <a:srgbClr val="EFEFEF"/>
              </a:highlight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612" y="2003699"/>
            <a:ext cx="4038777" cy="30290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7038475" y="2480450"/>
            <a:ext cx="1793700" cy="24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FEFE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 most popular medication for pseudobulbar affect is nuedexta.  But many affected  can just take mood stabilizers such as an  antidepressant. </a:t>
            </a:r>
            <a:endParaRPr>
              <a:highlight>
                <a:srgbClr val="EFEFE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Pseudobulbar affect?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5"/>
                </a:highlight>
              </a:rPr>
              <a:t>This condition is rare because it only affects people with brain injury or an existing medical condition. </a:t>
            </a:r>
            <a:endParaRPr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5"/>
                </a:highlight>
              </a:rPr>
              <a:t>There are less than 200,ooo reported cases in the U.S. per year. </a:t>
            </a:r>
            <a:endParaRPr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5"/>
                </a:highlight>
              </a:rPr>
              <a:t>It is very unlikely for someone under 20 to get this disorder.</a:t>
            </a:r>
            <a:endParaRPr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highlight>
                  <a:schemeClr val="accent5"/>
                </a:highlight>
              </a:rPr>
              <a:t>Only 41% of patients who believe they have pseudobulbar affect are correctly diagnosed. </a:t>
            </a:r>
            <a:endParaRPr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Pseudobulbar Affect Hard to Diagnose? 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6227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Pseudobulbar Affect is hard to diagnose because it is very similar to anxiety, depression, and bipolar disorder.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PBA is actually not a mental disorder, it is a neurological disorder.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401" y="1234063"/>
            <a:ext cx="3951426" cy="36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should you react to a person with PBA?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4572000" y="1234075"/>
            <a:ext cx="42603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someone you know has this disorder you should not make them feel embarrassed if they have an episode in public.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Most people with PBA also have depression or social anxiety because they fear having an outburst in public so you should comfort and accept them.  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00" y="1108600"/>
            <a:ext cx="318945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people with Pseudobulbar Affect: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FEFEF"/>
                </a:highlight>
              </a:rPr>
              <a:t>Therapy and medication are the best ways to help people with PBA</a:t>
            </a:r>
            <a:endParaRPr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FEFEF"/>
                </a:highlight>
              </a:rPr>
              <a:t>A medication is Nuedexta:</a:t>
            </a:r>
            <a:endParaRPr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ighlight>
                  <a:srgbClr val="EFEFEF"/>
                </a:highlight>
                <a:hlinkClick r:id="rId3"/>
              </a:rPr>
              <a:t>https://www.nuedexta.com/starting-nuedexta?msclkid=9d60096f5695179734d15511e41ea4a5&amp;utm_source=Bing&amp;utm_medium=cpc&amp;utm_campaign=Branded+Treatment+-+%5BE%5D%3BS%3BPH%3BBR%3BNER%3BDTC%3BTRE&amp;utm_content=Treatment+Info&amp;utm_term=nuedexta</a:t>
            </a:r>
            <a:endParaRPr sz="1000"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FEFEF"/>
                </a:highlight>
              </a:rPr>
              <a:t>Local therapy locations  are:</a:t>
            </a:r>
            <a:endParaRPr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FEFEF"/>
                </a:highlight>
              </a:rPr>
              <a:t>Saint louis Behavioral Medicine Institute, Places for People, Change Inc., and Foundations for Change. </a:t>
            </a:r>
            <a:endParaRPr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highlight>
                <a:srgbClr val="EFEFE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https://www.nuedexta.com/starting-nuedexta?msclkid=9d60096f5695179734d15511e41ea4a5&amp;utm_source=Bing&amp;utm_medium=cpc&amp;utm_campaign=Branded+Treatment+-+%5BE%5D%3BS%3BPH%3BBR%3BNER%3BDTC%3BTRE&amp;utm_content=Treatment+Info&amp;utm_term=nuedexta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https://www.pbainfo.org/about-pba?msclkid=de6e35a407c5106a69f369dab3a82387&amp;utm_source=bing&amp;utm_medium=cpc&amp;utm_campaign=Condition%20%5BE%5D;S;PH;UB;NER;DTC;CON&amp;utm_term=pba%20info&amp;utm_content=PBA%20-%20Information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https://www.healthline.com/health/multiple-sclerosis/pseudobulbar-affect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https://www.webmd.com/brain/pseudobulbar-affect#1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https://rarediseases.info.nih.gov/diseases/12012/pseudobulbar-affect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Macintosh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</vt:lpstr>
      <vt:lpstr>Playfair Display</vt:lpstr>
      <vt:lpstr>Arial</vt:lpstr>
      <vt:lpstr>Oswald</vt:lpstr>
      <vt:lpstr>Pop</vt:lpstr>
      <vt:lpstr>Pseudobulbar Affect</vt:lpstr>
      <vt:lpstr>What is  Pseudobulbar affect?</vt:lpstr>
      <vt:lpstr>Who gets this disorder?</vt:lpstr>
      <vt:lpstr>Can this be treated?</vt:lpstr>
      <vt:lpstr>How common is Pseudobulbar affect?</vt:lpstr>
      <vt:lpstr>Why is Pseudobulbar Affect Hard to Diagnose? </vt:lpstr>
      <vt:lpstr>How should you react to a person with PBA?</vt:lpstr>
      <vt:lpstr>Resources for people with Pseudobulbar Affect:</vt:lpstr>
      <vt:lpstr>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Pseudobulbar Affect</dc:title>
  <cp:lastModifiedBy>Alena Armstrong</cp:lastModifiedBy>
  <cp:revision>1</cp:revision>
  <dcterms:modified xsi:type="dcterms:W3CDTF">2019-03-22T00:25:49Z</dcterms:modified>
</cp:coreProperties>
</file>