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90"/>
    <a:srgbClr val="F3A0D5"/>
    <a:srgbClr val="F1DD2F"/>
    <a:srgbClr val="EE73E5"/>
    <a:srgbClr val="6AE177"/>
    <a:srgbClr val="CF7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408" autoAdjust="0"/>
  </p:normalViewPr>
  <p:slideViewPr>
    <p:cSldViewPr snapToGrid="0" snapToObjects="1">
      <p:cViewPr varScale="1">
        <p:scale>
          <a:sx n="52" d="100"/>
          <a:sy n="52" d="100"/>
        </p:scale>
        <p:origin x="206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2744-1E89-3645-B165-293EFEDC3C1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212B-F2AA-884F-87D2-0211B5E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8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2744-1E89-3645-B165-293EFEDC3C1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212B-F2AA-884F-87D2-0211B5E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2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2744-1E89-3645-B165-293EFEDC3C1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212B-F2AA-884F-87D2-0211B5E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6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2744-1E89-3645-B165-293EFEDC3C1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212B-F2AA-884F-87D2-0211B5E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6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2744-1E89-3645-B165-293EFEDC3C1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212B-F2AA-884F-87D2-0211B5E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3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2744-1E89-3645-B165-293EFEDC3C1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212B-F2AA-884F-87D2-0211B5E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2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2744-1E89-3645-B165-293EFEDC3C1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212B-F2AA-884F-87D2-0211B5E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5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2744-1E89-3645-B165-293EFEDC3C1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212B-F2AA-884F-87D2-0211B5E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2744-1E89-3645-B165-293EFEDC3C1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212B-F2AA-884F-87D2-0211B5E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2744-1E89-3645-B165-293EFEDC3C1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212B-F2AA-884F-87D2-0211B5E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5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2744-1E89-3645-B165-293EFEDC3C1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212B-F2AA-884F-87D2-0211B5E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3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62744-1E89-3645-B165-293EFEDC3C1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212B-F2AA-884F-87D2-0211B5E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7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ps.org/domain/1241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mailto:Sarah.vernier@slp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6-05 at 3.5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911" y="2660849"/>
            <a:ext cx="3158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Visit my Ford school webpage to find links to our TEAMS virtual classroom and </a:t>
            </a:r>
            <a:r>
              <a:rPr lang="en-US" sz="2000" dirty="0" err="1" smtClean="0"/>
              <a:t>CLassDojo</a:t>
            </a:r>
            <a:r>
              <a:rPr lang="en-US" sz="2000" dirty="0" smtClean="0"/>
              <a:t>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hlinkClick r:id="rId3"/>
              </a:rPr>
              <a:t>https://www.slps.org/domain/12419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81661" y="2833641"/>
            <a:ext cx="304156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This fall will be my </a:t>
            </a:r>
            <a:r>
              <a:rPr lang="en-US" sz="1600" b="1" dirty="0" smtClean="0"/>
              <a:t>2nd </a:t>
            </a:r>
            <a:r>
              <a:rPr lang="en-US" sz="1600" b="1" dirty="0"/>
              <a:t>year </a:t>
            </a:r>
            <a:r>
              <a:rPr lang="en-US" sz="1600" b="1" dirty="0" smtClean="0"/>
              <a:t>at Ford </a:t>
            </a:r>
            <a:r>
              <a:rPr lang="en-US" sz="1600" b="1" dirty="0"/>
              <a:t>but my  12th year as </a:t>
            </a:r>
            <a:r>
              <a:rPr lang="en-US" sz="1600" b="1" dirty="0" smtClean="0"/>
              <a:t>a </a:t>
            </a:r>
            <a:r>
              <a:rPr lang="en-US" sz="1600" b="1" dirty="0"/>
              <a:t>teacher. I have an 11 year old and 2 year old daughter who </a:t>
            </a:r>
            <a:r>
              <a:rPr lang="en-US" sz="1600" b="1" dirty="0" smtClean="0"/>
              <a:t>both love to be outside and do crafts.</a:t>
            </a:r>
          </a:p>
          <a:p>
            <a:r>
              <a:rPr lang="en-US" sz="1600" b="1" dirty="0" smtClean="0"/>
              <a:t>I look forward to getting to know your family!</a:t>
            </a:r>
            <a:r>
              <a:rPr lang="en-US" dirty="0"/>
              <a:t> 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3911" y="5444322"/>
            <a:ext cx="32533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  <a:p>
            <a:r>
              <a:rPr lang="en-US" b="1" dirty="0"/>
              <a:t>Email: </a:t>
            </a:r>
            <a:r>
              <a:rPr lang="en-US" b="1" dirty="0" smtClean="0">
                <a:hlinkClick r:id="rId4"/>
              </a:rPr>
              <a:t>Sarah.vernier@slps.org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 smtClean="0"/>
              <a:t>Phone: </a:t>
            </a:r>
            <a:r>
              <a:rPr lang="en-US" b="1" dirty="0"/>
              <a:t>314-282-5420</a:t>
            </a:r>
            <a:endParaRPr lang="en-US" dirty="0"/>
          </a:p>
          <a:p>
            <a:r>
              <a:rPr lang="en-US" dirty="0"/>
              <a:t> </a:t>
            </a:r>
          </a:p>
          <a:p>
            <a:pPr algn="ctr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3388" y="7723856"/>
            <a:ext cx="592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Kansas Jayhawks, Starbucks, Chocolate, Spicy Foods, and My Daughters (of course)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05546" y="1711059"/>
            <a:ext cx="4833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Miss Vernier (Miss V.)</a:t>
            </a:r>
            <a:endParaRPr lang="en-US" sz="3200" b="1" dirty="0"/>
          </a:p>
        </p:txBody>
      </p:sp>
      <p:pic>
        <p:nvPicPr>
          <p:cNvPr id="1026" name="Picture 2" descr="IMG_89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36" y="4759388"/>
            <a:ext cx="1463613" cy="204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733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95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Ionescu</dc:creator>
  <cp:lastModifiedBy>Vernier, Sarah A.</cp:lastModifiedBy>
  <cp:revision>23</cp:revision>
  <dcterms:created xsi:type="dcterms:W3CDTF">2017-06-05T18:13:33Z</dcterms:created>
  <dcterms:modified xsi:type="dcterms:W3CDTF">2020-08-25T15:50:06Z</dcterms:modified>
</cp:coreProperties>
</file>