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2" r:id="rId9"/>
    <p:sldId id="276" r:id="rId10"/>
    <p:sldId id="277" r:id="rId11"/>
    <p:sldId id="278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49F3F5-2D77-434C-99E9-B48AB9FE1F5F}" v="20" dt="2025-04-01T03:22:29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2" autoAdjust="0"/>
    <p:restoredTop sz="94610"/>
  </p:normalViewPr>
  <p:slideViewPr>
    <p:cSldViewPr snapToGrid="0" snapToObjects="1">
      <p:cViewPr>
        <p:scale>
          <a:sx n="80" d="100"/>
          <a:sy n="80" d="100"/>
        </p:scale>
        <p:origin x="-64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Laughlin, Joseph P." userId="84fc8314-c930-4dd3-bedc-340ab46a9fb0" providerId="ADAL" clId="{6849F3F5-2D77-434C-99E9-B48AB9FE1F5F}"/>
    <pc:docChg chg="undo custSel addSld modSld">
      <pc:chgData name="McLaughlin, Joseph P." userId="84fc8314-c930-4dd3-bedc-340ab46a9fb0" providerId="ADAL" clId="{6849F3F5-2D77-434C-99E9-B48AB9FE1F5F}" dt="2025-04-01T03:22:36.624" v="275" actId="26606"/>
      <pc:docMkLst>
        <pc:docMk/>
      </pc:docMkLst>
      <pc:sldChg chg="addSp modSp mod setBg">
        <pc:chgData name="McLaughlin, Joseph P." userId="84fc8314-c930-4dd3-bedc-340ab46a9fb0" providerId="ADAL" clId="{6849F3F5-2D77-434C-99E9-B48AB9FE1F5F}" dt="2025-03-26T12:03:55.415" v="39" actId="26606"/>
        <pc:sldMkLst>
          <pc:docMk/>
          <pc:sldMk cId="0" sldId="272"/>
        </pc:sldMkLst>
        <pc:spChg chg="mod">
          <ac:chgData name="McLaughlin, Joseph P." userId="84fc8314-c930-4dd3-bedc-340ab46a9fb0" providerId="ADAL" clId="{6849F3F5-2D77-434C-99E9-B48AB9FE1F5F}" dt="2025-03-26T12:03:55.415" v="39" actId="26606"/>
          <ac:spMkLst>
            <pc:docMk/>
            <pc:sldMk cId="0" sldId="272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26T12:03:55.415" v="39" actId="26606"/>
          <ac:spMkLst>
            <pc:docMk/>
            <pc:sldMk cId="0" sldId="272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26T12:03:55.415" v="39" actId="26606"/>
          <ac:spMkLst>
            <pc:docMk/>
            <pc:sldMk cId="0" sldId="272"/>
            <ac:spMk id="6151" creationId="{131BAD53-4E89-4F62-BBB7-26359763ED39}"/>
          </ac:spMkLst>
        </pc:spChg>
        <pc:spChg chg="add">
          <ac:chgData name="McLaughlin, Joseph P." userId="84fc8314-c930-4dd3-bedc-340ab46a9fb0" providerId="ADAL" clId="{6849F3F5-2D77-434C-99E9-B48AB9FE1F5F}" dt="2025-03-26T12:03:55.415" v="39" actId="26606"/>
          <ac:spMkLst>
            <pc:docMk/>
            <pc:sldMk cId="0" sldId="272"/>
            <ac:spMk id="6153" creationId="{62756DA2-40EB-4C6F-B962-5822FFB54FB6}"/>
          </ac:spMkLst>
        </pc:spChg>
        <pc:picChg chg="add mod">
          <ac:chgData name="McLaughlin, Joseph P." userId="84fc8314-c930-4dd3-bedc-340ab46a9fb0" providerId="ADAL" clId="{6849F3F5-2D77-434C-99E9-B48AB9FE1F5F}" dt="2025-03-26T12:03:55.415" v="39" actId="26606"/>
          <ac:picMkLst>
            <pc:docMk/>
            <pc:sldMk cId="0" sldId="272"/>
            <ac:picMk id="6146" creationId="{AAB54444-6F4D-375C-EAA2-46446BB0BB8D}"/>
          </ac:picMkLst>
        </pc:picChg>
      </pc:sldChg>
      <pc:sldChg chg="modSp add mod">
        <pc:chgData name="McLaughlin, Joseph P." userId="84fc8314-c930-4dd3-bedc-340ab46a9fb0" providerId="ADAL" clId="{6849F3F5-2D77-434C-99E9-B48AB9FE1F5F}" dt="2025-03-31T02:56:13.167" v="165" actId="20577"/>
        <pc:sldMkLst>
          <pc:docMk/>
          <pc:sldMk cId="2399541956" sldId="279"/>
        </pc:sldMkLst>
        <pc:spChg chg="mod">
          <ac:chgData name="McLaughlin, Joseph P." userId="84fc8314-c930-4dd3-bedc-340ab46a9fb0" providerId="ADAL" clId="{6849F3F5-2D77-434C-99E9-B48AB9FE1F5F}" dt="2025-03-31T02:56:13.167" v="165" actId="20577"/>
          <ac:spMkLst>
            <pc:docMk/>
            <pc:sldMk cId="2399541956" sldId="279"/>
            <ac:spMk id="3" creationId="{00000000-0000-0000-0000-000000000000}"/>
          </ac:spMkLst>
        </pc:spChg>
      </pc:sldChg>
      <pc:sldChg chg="addSp modSp add mod setBg">
        <pc:chgData name="McLaughlin, Joseph P." userId="84fc8314-c930-4dd3-bedc-340ab46a9fb0" providerId="ADAL" clId="{6849F3F5-2D77-434C-99E9-B48AB9FE1F5F}" dt="2025-03-31T02:57:25.556" v="167" actId="26606"/>
        <pc:sldMkLst>
          <pc:docMk/>
          <pc:sldMk cId="2458441921" sldId="280"/>
        </pc:sldMkLst>
        <pc:spChg chg="mod">
          <ac:chgData name="McLaughlin, Joseph P." userId="84fc8314-c930-4dd3-bedc-340ab46a9fb0" providerId="ADAL" clId="{6849F3F5-2D77-434C-99E9-B48AB9FE1F5F}" dt="2025-03-31T02:57:25.556" v="167" actId="26606"/>
          <ac:spMkLst>
            <pc:docMk/>
            <pc:sldMk cId="2458441921" sldId="280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2:57:25.556" v="167" actId="26606"/>
          <ac:spMkLst>
            <pc:docMk/>
            <pc:sldMk cId="2458441921" sldId="280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2:57:25.556" v="167" actId="26606"/>
          <ac:spMkLst>
            <pc:docMk/>
            <pc:sldMk cId="2458441921" sldId="280"/>
            <ac:spMk id="7175" creationId="{2B97F24A-32CE-4C1C-A50D-3016B394DCFB}"/>
          </ac:spMkLst>
        </pc:spChg>
        <pc:spChg chg="add">
          <ac:chgData name="McLaughlin, Joseph P." userId="84fc8314-c930-4dd3-bedc-340ab46a9fb0" providerId="ADAL" clId="{6849F3F5-2D77-434C-99E9-B48AB9FE1F5F}" dt="2025-03-31T02:57:25.556" v="167" actId="26606"/>
          <ac:spMkLst>
            <pc:docMk/>
            <pc:sldMk cId="2458441921" sldId="280"/>
            <ac:spMk id="7177" creationId="{CD8B4F24-440B-49E9-B85D-733523DC064B}"/>
          </ac:spMkLst>
        </pc:spChg>
        <pc:picChg chg="add mod">
          <ac:chgData name="McLaughlin, Joseph P." userId="84fc8314-c930-4dd3-bedc-340ab46a9fb0" providerId="ADAL" clId="{6849F3F5-2D77-434C-99E9-B48AB9FE1F5F}" dt="2025-03-31T02:57:25.556" v="167" actId="26606"/>
          <ac:picMkLst>
            <pc:docMk/>
            <pc:sldMk cId="2458441921" sldId="280"/>
            <ac:picMk id="7170" creationId="{121984A9-7587-5E73-ECE0-2307F56BFBE3}"/>
          </ac:picMkLst>
        </pc:picChg>
      </pc:sldChg>
      <pc:sldChg chg="addSp modSp add mod setBg">
        <pc:chgData name="McLaughlin, Joseph P." userId="84fc8314-c930-4dd3-bedc-340ab46a9fb0" providerId="ADAL" clId="{6849F3F5-2D77-434C-99E9-B48AB9FE1F5F}" dt="2025-03-31T02:58:10.402" v="169" actId="26606"/>
        <pc:sldMkLst>
          <pc:docMk/>
          <pc:sldMk cId="856418892" sldId="281"/>
        </pc:sldMkLst>
        <pc:spChg chg="mod">
          <ac:chgData name="McLaughlin, Joseph P." userId="84fc8314-c930-4dd3-bedc-340ab46a9fb0" providerId="ADAL" clId="{6849F3F5-2D77-434C-99E9-B48AB9FE1F5F}" dt="2025-03-31T02:58:10.402" v="169" actId="26606"/>
          <ac:spMkLst>
            <pc:docMk/>
            <pc:sldMk cId="856418892" sldId="281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2:58:10.402" v="169" actId="26606"/>
          <ac:spMkLst>
            <pc:docMk/>
            <pc:sldMk cId="856418892" sldId="281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2:58:10.402" v="169" actId="26606"/>
          <ac:spMkLst>
            <pc:docMk/>
            <pc:sldMk cId="856418892" sldId="281"/>
            <ac:spMk id="8199" creationId="{2B97F24A-32CE-4C1C-A50D-3016B394DCFB}"/>
          </ac:spMkLst>
        </pc:spChg>
        <pc:spChg chg="add">
          <ac:chgData name="McLaughlin, Joseph P." userId="84fc8314-c930-4dd3-bedc-340ab46a9fb0" providerId="ADAL" clId="{6849F3F5-2D77-434C-99E9-B48AB9FE1F5F}" dt="2025-03-31T02:58:10.402" v="169" actId="26606"/>
          <ac:spMkLst>
            <pc:docMk/>
            <pc:sldMk cId="856418892" sldId="281"/>
            <ac:spMk id="8201" creationId="{CD8B4F24-440B-49E9-B85D-733523DC064B}"/>
          </ac:spMkLst>
        </pc:spChg>
        <pc:picChg chg="add mod">
          <ac:chgData name="McLaughlin, Joseph P." userId="84fc8314-c930-4dd3-bedc-340ab46a9fb0" providerId="ADAL" clId="{6849F3F5-2D77-434C-99E9-B48AB9FE1F5F}" dt="2025-03-31T02:58:10.402" v="169" actId="26606"/>
          <ac:picMkLst>
            <pc:docMk/>
            <pc:sldMk cId="856418892" sldId="281"/>
            <ac:picMk id="8194" creationId="{1504CB5F-1461-3CD8-6E61-70E8CDAF1FF4}"/>
          </ac:picMkLst>
        </pc:picChg>
      </pc:sldChg>
      <pc:sldChg chg="addSp modSp add mod setBg">
        <pc:chgData name="McLaughlin, Joseph P." userId="84fc8314-c930-4dd3-bedc-340ab46a9fb0" providerId="ADAL" clId="{6849F3F5-2D77-434C-99E9-B48AB9FE1F5F}" dt="2025-03-31T02:58:51.976" v="171" actId="26606"/>
        <pc:sldMkLst>
          <pc:docMk/>
          <pc:sldMk cId="1386116550" sldId="282"/>
        </pc:sldMkLst>
        <pc:spChg chg="mod">
          <ac:chgData name="McLaughlin, Joseph P." userId="84fc8314-c930-4dd3-bedc-340ab46a9fb0" providerId="ADAL" clId="{6849F3F5-2D77-434C-99E9-B48AB9FE1F5F}" dt="2025-03-31T02:58:51.976" v="171" actId="26606"/>
          <ac:spMkLst>
            <pc:docMk/>
            <pc:sldMk cId="1386116550" sldId="282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2:58:51.976" v="171" actId="26606"/>
          <ac:spMkLst>
            <pc:docMk/>
            <pc:sldMk cId="1386116550" sldId="282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2:58:51.976" v="171" actId="26606"/>
          <ac:spMkLst>
            <pc:docMk/>
            <pc:sldMk cId="1386116550" sldId="282"/>
            <ac:spMk id="9223" creationId="{2B97F24A-32CE-4C1C-A50D-3016B394DCFB}"/>
          </ac:spMkLst>
        </pc:spChg>
        <pc:spChg chg="add">
          <ac:chgData name="McLaughlin, Joseph P." userId="84fc8314-c930-4dd3-bedc-340ab46a9fb0" providerId="ADAL" clId="{6849F3F5-2D77-434C-99E9-B48AB9FE1F5F}" dt="2025-03-31T02:58:51.976" v="171" actId="26606"/>
          <ac:spMkLst>
            <pc:docMk/>
            <pc:sldMk cId="1386116550" sldId="282"/>
            <ac:spMk id="9225" creationId="{CD8B4F24-440B-49E9-B85D-733523DC064B}"/>
          </ac:spMkLst>
        </pc:spChg>
        <pc:picChg chg="add mod">
          <ac:chgData name="McLaughlin, Joseph P." userId="84fc8314-c930-4dd3-bedc-340ab46a9fb0" providerId="ADAL" clId="{6849F3F5-2D77-434C-99E9-B48AB9FE1F5F}" dt="2025-03-31T02:58:51.976" v="171" actId="26606"/>
          <ac:picMkLst>
            <pc:docMk/>
            <pc:sldMk cId="1386116550" sldId="282"/>
            <ac:picMk id="9218" creationId="{7237C05B-2130-9B5B-D7B0-E1AE2447078F}"/>
          </ac:picMkLst>
        </pc:picChg>
      </pc:sldChg>
      <pc:sldChg chg="addSp modSp add mod setBg">
        <pc:chgData name="McLaughlin, Joseph P." userId="84fc8314-c930-4dd3-bedc-340ab46a9fb0" providerId="ADAL" clId="{6849F3F5-2D77-434C-99E9-B48AB9FE1F5F}" dt="2025-03-31T02:59:15.574" v="173" actId="26606"/>
        <pc:sldMkLst>
          <pc:docMk/>
          <pc:sldMk cId="3661728009" sldId="283"/>
        </pc:sldMkLst>
        <pc:spChg chg="mod">
          <ac:chgData name="McLaughlin, Joseph P." userId="84fc8314-c930-4dd3-bedc-340ab46a9fb0" providerId="ADAL" clId="{6849F3F5-2D77-434C-99E9-B48AB9FE1F5F}" dt="2025-03-31T02:59:15.574" v="173" actId="26606"/>
          <ac:spMkLst>
            <pc:docMk/>
            <pc:sldMk cId="3661728009" sldId="283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2:59:15.574" v="173" actId="26606"/>
          <ac:spMkLst>
            <pc:docMk/>
            <pc:sldMk cId="3661728009" sldId="283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2:59:15.574" v="173" actId="26606"/>
          <ac:spMkLst>
            <pc:docMk/>
            <pc:sldMk cId="3661728009" sldId="283"/>
            <ac:spMk id="10247" creationId="{2B97F24A-32CE-4C1C-A50D-3016B394DCFB}"/>
          </ac:spMkLst>
        </pc:spChg>
        <pc:spChg chg="add">
          <ac:chgData name="McLaughlin, Joseph P." userId="84fc8314-c930-4dd3-bedc-340ab46a9fb0" providerId="ADAL" clId="{6849F3F5-2D77-434C-99E9-B48AB9FE1F5F}" dt="2025-03-31T02:59:15.574" v="173" actId="26606"/>
          <ac:spMkLst>
            <pc:docMk/>
            <pc:sldMk cId="3661728009" sldId="283"/>
            <ac:spMk id="10249" creationId="{CD8B4F24-440B-49E9-B85D-733523DC064B}"/>
          </ac:spMkLst>
        </pc:spChg>
        <pc:picChg chg="add mod">
          <ac:chgData name="McLaughlin, Joseph P." userId="84fc8314-c930-4dd3-bedc-340ab46a9fb0" providerId="ADAL" clId="{6849F3F5-2D77-434C-99E9-B48AB9FE1F5F}" dt="2025-03-31T02:59:15.574" v="173" actId="26606"/>
          <ac:picMkLst>
            <pc:docMk/>
            <pc:sldMk cId="3661728009" sldId="283"/>
            <ac:picMk id="10242" creationId="{84B77C32-86A7-7559-D9DD-A0A381993AAA}"/>
          </ac:picMkLst>
        </pc:picChg>
      </pc:sldChg>
      <pc:sldChg chg="addSp modSp add mod setBg">
        <pc:chgData name="McLaughlin, Joseph P." userId="84fc8314-c930-4dd3-bedc-340ab46a9fb0" providerId="ADAL" clId="{6849F3F5-2D77-434C-99E9-B48AB9FE1F5F}" dt="2025-03-31T03:00:32.127" v="249" actId="20577"/>
        <pc:sldMkLst>
          <pc:docMk/>
          <pc:sldMk cId="708850804" sldId="284"/>
        </pc:sldMkLst>
        <pc:spChg chg="mod">
          <ac:chgData name="McLaughlin, Joseph P." userId="84fc8314-c930-4dd3-bedc-340ab46a9fb0" providerId="ADAL" clId="{6849F3F5-2D77-434C-99E9-B48AB9FE1F5F}" dt="2025-03-31T02:59:53.270" v="175" actId="26606"/>
          <ac:spMkLst>
            <pc:docMk/>
            <pc:sldMk cId="708850804" sldId="284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3:00:32.127" v="249" actId="20577"/>
          <ac:spMkLst>
            <pc:docMk/>
            <pc:sldMk cId="708850804" sldId="284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2:59:53.270" v="175" actId="26606"/>
          <ac:spMkLst>
            <pc:docMk/>
            <pc:sldMk cId="708850804" sldId="284"/>
            <ac:spMk id="11271" creationId="{2B97F24A-32CE-4C1C-A50D-3016B394DCFB}"/>
          </ac:spMkLst>
        </pc:spChg>
        <pc:spChg chg="add">
          <ac:chgData name="McLaughlin, Joseph P." userId="84fc8314-c930-4dd3-bedc-340ab46a9fb0" providerId="ADAL" clId="{6849F3F5-2D77-434C-99E9-B48AB9FE1F5F}" dt="2025-03-31T02:59:53.270" v="175" actId="26606"/>
          <ac:spMkLst>
            <pc:docMk/>
            <pc:sldMk cId="708850804" sldId="284"/>
            <ac:spMk id="11273" creationId="{CD8B4F24-440B-49E9-B85D-733523DC064B}"/>
          </ac:spMkLst>
        </pc:spChg>
        <pc:picChg chg="add mod">
          <ac:chgData name="McLaughlin, Joseph P." userId="84fc8314-c930-4dd3-bedc-340ab46a9fb0" providerId="ADAL" clId="{6849F3F5-2D77-434C-99E9-B48AB9FE1F5F}" dt="2025-03-31T02:59:53.270" v="175" actId="26606"/>
          <ac:picMkLst>
            <pc:docMk/>
            <pc:sldMk cId="708850804" sldId="284"/>
            <ac:picMk id="11266" creationId="{FF8BC0DA-BF1E-0673-5128-9257C718086B}"/>
          </ac:picMkLst>
        </pc:picChg>
      </pc:sldChg>
      <pc:sldChg chg="addSp modSp add mod setBg">
        <pc:chgData name="McLaughlin, Joseph P." userId="84fc8314-c930-4dd3-bedc-340ab46a9fb0" providerId="ADAL" clId="{6849F3F5-2D77-434C-99E9-B48AB9FE1F5F}" dt="2025-03-31T03:01:36.646" v="251" actId="26606"/>
        <pc:sldMkLst>
          <pc:docMk/>
          <pc:sldMk cId="831509741" sldId="285"/>
        </pc:sldMkLst>
        <pc:spChg chg="mod">
          <ac:chgData name="McLaughlin, Joseph P." userId="84fc8314-c930-4dd3-bedc-340ab46a9fb0" providerId="ADAL" clId="{6849F3F5-2D77-434C-99E9-B48AB9FE1F5F}" dt="2025-03-31T03:01:36.646" v="251" actId="26606"/>
          <ac:spMkLst>
            <pc:docMk/>
            <pc:sldMk cId="831509741" sldId="285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3:01:36.646" v="251" actId="26606"/>
          <ac:spMkLst>
            <pc:docMk/>
            <pc:sldMk cId="831509741" sldId="285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3:01:36.646" v="251" actId="26606"/>
          <ac:spMkLst>
            <pc:docMk/>
            <pc:sldMk cId="831509741" sldId="285"/>
            <ac:spMk id="12295" creationId="{2B97F24A-32CE-4C1C-A50D-3016B394DCFB}"/>
          </ac:spMkLst>
        </pc:spChg>
        <pc:spChg chg="add">
          <ac:chgData name="McLaughlin, Joseph P." userId="84fc8314-c930-4dd3-bedc-340ab46a9fb0" providerId="ADAL" clId="{6849F3F5-2D77-434C-99E9-B48AB9FE1F5F}" dt="2025-03-31T03:01:36.646" v="251" actId="26606"/>
          <ac:spMkLst>
            <pc:docMk/>
            <pc:sldMk cId="831509741" sldId="285"/>
            <ac:spMk id="12297" creationId="{CD8B4F24-440B-49E9-B85D-733523DC064B}"/>
          </ac:spMkLst>
        </pc:spChg>
        <pc:picChg chg="add mod">
          <ac:chgData name="McLaughlin, Joseph P." userId="84fc8314-c930-4dd3-bedc-340ab46a9fb0" providerId="ADAL" clId="{6849F3F5-2D77-434C-99E9-B48AB9FE1F5F}" dt="2025-03-31T03:01:36.646" v="251" actId="26606"/>
          <ac:picMkLst>
            <pc:docMk/>
            <pc:sldMk cId="831509741" sldId="285"/>
            <ac:picMk id="12290" creationId="{F95568D3-1177-85BE-594B-522B4F7A9DA4}"/>
          </ac:picMkLst>
        </pc:picChg>
      </pc:sldChg>
      <pc:sldChg chg="add">
        <pc:chgData name="McLaughlin, Joseph P." userId="84fc8314-c930-4dd3-bedc-340ab46a9fb0" providerId="ADAL" clId="{6849F3F5-2D77-434C-99E9-B48AB9FE1F5F}" dt="2025-03-23T16:44:21.118" v="15"/>
        <pc:sldMkLst>
          <pc:docMk/>
          <pc:sldMk cId="2721585324" sldId="286"/>
        </pc:sldMkLst>
      </pc:sldChg>
      <pc:sldChg chg="addSp modSp add mod setBg">
        <pc:chgData name="McLaughlin, Joseph P." userId="84fc8314-c930-4dd3-bedc-340ab46a9fb0" providerId="ADAL" clId="{6849F3F5-2D77-434C-99E9-B48AB9FE1F5F}" dt="2025-03-31T03:01:57.321" v="252" actId="26606"/>
        <pc:sldMkLst>
          <pc:docMk/>
          <pc:sldMk cId="2333798888" sldId="287"/>
        </pc:sldMkLst>
        <pc:spChg chg="mod">
          <ac:chgData name="McLaughlin, Joseph P." userId="84fc8314-c930-4dd3-bedc-340ab46a9fb0" providerId="ADAL" clId="{6849F3F5-2D77-434C-99E9-B48AB9FE1F5F}" dt="2025-03-31T03:01:57.321" v="252" actId="26606"/>
          <ac:spMkLst>
            <pc:docMk/>
            <pc:sldMk cId="2333798888" sldId="287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3:01:57.321" v="252" actId="26606"/>
          <ac:spMkLst>
            <pc:docMk/>
            <pc:sldMk cId="2333798888" sldId="287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3:01:57.321" v="252" actId="26606"/>
          <ac:spMkLst>
            <pc:docMk/>
            <pc:sldMk cId="2333798888" sldId="287"/>
            <ac:spMk id="8" creationId="{A2679492-7988-4050-9056-542444452411}"/>
          </ac:spMkLst>
        </pc:spChg>
        <pc:spChg chg="add">
          <ac:chgData name="McLaughlin, Joseph P." userId="84fc8314-c930-4dd3-bedc-340ab46a9fb0" providerId="ADAL" clId="{6849F3F5-2D77-434C-99E9-B48AB9FE1F5F}" dt="2025-03-31T03:01:57.321" v="252" actId="26606"/>
          <ac:spMkLst>
            <pc:docMk/>
            <pc:sldMk cId="2333798888" sldId="287"/>
            <ac:spMk id="10" creationId="{B091B163-7D61-4891-ABCF-5C13D9C418D0}"/>
          </ac:spMkLst>
        </pc:spChg>
        <pc:grpChg chg="add">
          <ac:chgData name="McLaughlin, Joseph P." userId="84fc8314-c930-4dd3-bedc-340ab46a9fb0" providerId="ADAL" clId="{6849F3F5-2D77-434C-99E9-B48AB9FE1F5F}" dt="2025-03-31T03:01:57.321" v="252" actId="26606"/>
          <ac:grpSpMkLst>
            <pc:docMk/>
            <pc:sldMk cId="2333798888" sldId="287"/>
            <ac:grpSpMk id="12" creationId="{0474DF76-993E-44DE-AFB0-C416182ACECF}"/>
          </ac:grpSpMkLst>
        </pc:grpChg>
        <pc:cxnChg chg="add">
          <ac:chgData name="McLaughlin, Joseph P." userId="84fc8314-c930-4dd3-bedc-340ab46a9fb0" providerId="ADAL" clId="{6849F3F5-2D77-434C-99E9-B48AB9FE1F5F}" dt="2025-03-31T03:01:57.321" v="252" actId="26606"/>
          <ac:cxnSpMkLst>
            <pc:docMk/>
            <pc:sldMk cId="2333798888" sldId="287"/>
            <ac:cxnSpMk id="17" creationId="{C49DA8F6-BCC1-4447-B54C-57856834B94B}"/>
          </ac:cxnSpMkLst>
        </pc:cxnChg>
      </pc:sldChg>
      <pc:sldChg chg="addSp modSp add mod setBg">
        <pc:chgData name="McLaughlin, Joseph P." userId="84fc8314-c930-4dd3-bedc-340ab46a9fb0" providerId="ADAL" clId="{6849F3F5-2D77-434C-99E9-B48AB9FE1F5F}" dt="2025-03-31T03:02:31.407" v="254" actId="26606"/>
        <pc:sldMkLst>
          <pc:docMk/>
          <pc:sldMk cId="427561934" sldId="288"/>
        </pc:sldMkLst>
        <pc:spChg chg="mod">
          <ac:chgData name="McLaughlin, Joseph P." userId="84fc8314-c930-4dd3-bedc-340ab46a9fb0" providerId="ADAL" clId="{6849F3F5-2D77-434C-99E9-B48AB9FE1F5F}" dt="2025-03-31T03:02:31.407" v="254" actId="26606"/>
          <ac:spMkLst>
            <pc:docMk/>
            <pc:sldMk cId="427561934" sldId="288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3:02:31.407" v="254" actId="26606"/>
          <ac:spMkLst>
            <pc:docMk/>
            <pc:sldMk cId="427561934" sldId="288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3:02:31.407" v="254" actId="26606"/>
          <ac:spMkLst>
            <pc:docMk/>
            <pc:sldMk cId="427561934" sldId="288"/>
            <ac:spMk id="13319" creationId="{2B97F24A-32CE-4C1C-A50D-3016B394DCFB}"/>
          </ac:spMkLst>
        </pc:spChg>
        <pc:spChg chg="add">
          <ac:chgData name="McLaughlin, Joseph P." userId="84fc8314-c930-4dd3-bedc-340ab46a9fb0" providerId="ADAL" clId="{6849F3F5-2D77-434C-99E9-B48AB9FE1F5F}" dt="2025-03-31T03:02:31.407" v="254" actId="26606"/>
          <ac:spMkLst>
            <pc:docMk/>
            <pc:sldMk cId="427561934" sldId="288"/>
            <ac:spMk id="13321" creationId="{CD8B4F24-440B-49E9-B85D-733523DC064B}"/>
          </ac:spMkLst>
        </pc:spChg>
        <pc:picChg chg="add mod">
          <ac:chgData name="McLaughlin, Joseph P." userId="84fc8314-c930-4dd3-bedc-340ab46a9fb0" providerId="ADAL" clId="{6849F3F5-2D77-434C-99E9-B48AB9FE1F5F}" dt="2025-03-31T03:02:31.407" v="254" actId="26606"/>
          <ac:picMkLst>
            <pc:docMk/>
            <pc:sldMk cId="427561934" sldId="288"/>
            <ac:picMk id="13314" creationId="{7238BA62-6D88-6254-5899-81E75756C36A}"/>
          </ac:picMkLst>
        </pc:picChg>
      </pc:sldChg>
      <pc:sldChg chg="addSp modSp add mod setBg">
        <pc:chgData name="McLaughlin, Joseph P." userId="84fc8314-c930-4dd3-bedc-340ab46a9fb0" providerId="ADAL" clId="{6849F3F5-2D77-434C-99E9-B48AB9FE1F5F}" dt="2025-03-31T03:03:47.462" v="257" actId="26606"/>
        <pc:sldMkLst>
          <pc:docMk/>
          <pc:sldMk cId="658530618" sldId="289"/>
        </pc:sldMkLst>
        <pc:spChg chg="mod">
          <ac:chgData name="McLaughlin, Joseph P." userId="84fc8314-c930-4dd3-bedc-340ab46a9fb0" providerId="ADAL" clId="{6849F3F5-2D77-434C-99E9-B48AB9FE1F5F}" dt="2025-03-31T03:03:47.462" v="257" actId="26606"/>
          <ac:spMkLst>
            <pc:docMk/>
            <pc:sldMk cId="658530618" sldId="289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3-31T03:03:47.462" v="257" actId="26606"/>
          <ac:spMkLst>
            <pc:docMk/>
            <pc:sldMk cId="658530618" sldId="289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3-31T03:03:18.323" v="255"/>
          <ac:spMkLst>
            <pc:docMk/>
            <pc:sldMk cId="658530618" sldId="289"/>
            <ac:spMk id="4" creationId="{7B2A76EA-0CDC-CE52-EA06-F157D1F4BDA9}"/>
          </ac:spMkLst>
        </pc:spChg>
        <pc:spChg chg="add">
          <ac:chgData name="McLaughlin, Joseph P." userId="84fc8314-c930-4dd3-bedc-340ab46a9fb0" providerId="ADAL" clId="{6849F3F5-2D77-434C-99E9-B48AB9FE1F5F}" dt="2025-03-31T03:03:47.462" v="257" actId="26606"/>
          <ac:spMkLst>
            <pc:docMk/>
            <pc:sldMk cId="658530618" sldId="289"/>
            <ac:spMk id="14345" creationId="{2B97F24A-32CE-4C1C-A50D-3016B394DCFB}"/>
          </ac:spMkLst>
        </pc:spChg>
        <pc:spChg chg="add">
          <ac:chgData name="McLaughlin, Joseph P." userId="84fc8314-c930-4dd3-bedc-340ab46a9fb0" providerId="ADAL" clId="{6849F3F5-2D77-434C-99E9-B48AB9FE1F5F}" dt="2025-03-31T03:03:47.462" v="257" actId="26606"/>
          <ac:spMkLst>
            <pc:docMk/>
            <pc:sldMk cId="658530618" sldId="289"/>
            <ac:spMk id="14347" creationId="{CD8B4F24-440B-49E9-B85D-733523DC064B}"/>
          </ac:spMkLst>
        </pc:spChg>
        <pc:picChg chg="add mod">
          <ac:chgData name="McLaughlin, Joseph P." userId="84fc8314-c930-4dd3-bedc-340ab46a9fb0" providerId="ADAL" clId="{6849F3F5-2D77-434C-99E9-B48AB9FE1F5F}" dt="2025-03-31T03:03:47.462" v="257" actId="26606"/>
          <ac:picMkLst>
            <pc:docMk/>
            <pc:sldMk cId="658530618" sldId="289"/>
            <ac:picMk id="14340" creationId="{DE4EC232-22E8-7C77-FAB1-E0B00747DA2E}"/>
          </ac:picMkLst>
        </pc:picChg>
      </pc:sldChg>
      <pc:sldChg chg="add">
        <pc:chgData name="McLaughlin, Joseph P." userId="84fc8314-c930-4dd3-bedc-340ab46a9fb0" providerId="ADAL" clId="{6849F3F5-2D77-434C-99E9-B48AB9FE1F5F}" dt="2025-03-23T16:44:44.768" v="23"/>
        <pc:sldMkLst>
          <pc:docMk/>
          <pc:sldMk cId="2540334895" sldId="290"/>
        </pc:sldMkLst>
      </pc:sldChg>
      <pc:sldChg chg="addSp delSp modSp add mod setBg">
        <pc:chgData name="McLaughlin, Joseph P." userId="84fc8314-c930-4dd3-bedc-340ab46a9fb0" providerId="ADAL" clId="{6849F3F5-2D77-434C-99E9-B48AB9FE1F5F}" dt="2025-04-01T03:11:32.411" v="262" actId="26606"/>
        <pc:sldMkLst>
          <pc:docMk/>
          <pc:sldMk cId="61949866" sldId="291"/>
        </pc:sldMkLst>
        <pc:spChg chg="mod">
          <ac:chgData name="McLaughlin, Joseph P." userId="84fc8314-c930-4dd3-bedc-340ab46a9fb0" providerId="ADAL" clId="{6849F3F5-2D77-434C-99E9-B48AB9FE1F5F}" dt="2025-04-01T03:11:32.411" v="262" actId="26606"/>
          <ac:spMkLst>
            <pc:docMk/>
            <pc:sldMk cId="61949866" sldId="291"/>
            <ac:spMk id="2" creationId="{00000000-0000-0000-0000-000000000000}"/>
          </ac:spMkLst>
        </pc:spChg>
        <pc:spChg chg="mod ord">
          <ac:chgData name="McLaughlin, Joseph P." userId="84fc8314-c930-4dd3-bedc-340ab46a9fb0" providerId="ADAL" clId="{6849F3F5-2D77-434C-99E9-B48AB9FE1F5F}" dt="2025-04-01T03:11:32.411" v="262" actId="26606"/>
          <ac:spMkLst>
            <pc:docMk/>
            <pc:sldMk cId="61949866" sldId="291"/>
            <ac:spMk id="3" creationId="{00000000-0000-0000-0000-000000000000}"/>
          </ac:spMkLst>
        </pc:spChg>
        <pc:spChg chg="add del">
          <ac:chgData name="McLaughlin, Joseph P." userId="84fc8314-c930-4dd3-bedc-340ab46a9fb0" providerId="ADAL" clId="{6849F3F5-2D77-434C-99E9-B48AB9FE1F5F}" dt="2025-04-01T03:11:32.396" v="261" actId="26606"/>
          <ac:spMkLst>
            <pc:docMk/>
            <pc:sldMk cId="61949866" sldId="291"/>
            <ac:spMk id="15369" creationId="{95B1FC96-0749-41C9-BAED-E089E77149FA}"/>
          </ac:spMkLst>
        </pc:spChg>
        <pc:spChg chg="add del">
          <ac:chgData name="McLaughlin, Joseph P." userId="84fc8314-c930-4dd3-bedc-340ab46a9fb0" providerId="ADAL" clId="{6849F3F5-2D77-434C-99E9-B48AB9FE1F5F}" dt="2025-04-01T03:11:32.396" v="261" actId="26606"/>
          <ac:spMkLst>
            <pc:docMk/>
            <pc:sldMk cId="61949866" sldId="291"/>
            <ac:spMk id="15371" creationId="{63C1A86C-B1A8-4AEC-B001-595C91716E77}"/>
          </ac:spMkLst>
        </pc:spChg>
        <pc:spChg chg="add">
          <ac:chgData name="McLaughlin, Joseph P." userId="84fc8314-c930-4dd3-bedc-340ab46a9fb0" providerId="ADAL" clId="{6849F3F5-2D77-434C-99E9-B48AB9FE1F5F}" dt="2025-04-01T03:11:32.411" v="262" actId="26606"/>
          <ac:spMkLst>
            <pc:docMk/>
            <pc:sldMk cId="61949866" sldId="291"/>
            <ac:spMk id="15373" creationId="{08BC803E-13F3-4DAB-B17C-BEB0076164B7}"/>
          </ac:spMkLst>
        </pc:spChg>
        <pc:spChg chg="add">
          <ac:chgData name="McLaughlin, Joseph P." userId="84fc8314-c930-4dd3-bedc-340ab46a9fb0" providerId="ADAL" clId="{6849F3F5-2D77-434C-99E9-B48AB9FE1F5F}" dt="2025-04-01T03:11:32.411" v="262" actId="26606"/>
          <ac:spMkLst>
            <pc:docMk/>
            <pc:sldMk cId="61949866" sldId="291"/>
            <ac:spMk id="15374" creationId="{B8DDE571-E57F-4AB5-83C7-30EB5DDCCAC7}"/>
          </ac:spMkLst>
        </pc:spChg>
        <pc:picChg chg="add mod ord">
          <ac:chgData name="McLaughlin, Joseph P." userId="84fc8314-c930-4dd3-bedc-340ab46a9fb0" providerId="ADAL" clId="{6849F3F5-2D77-434C-99E9-B48AB9FE1F5F}" dt="2025-04-01T03:11:32.411" v="262" actId="26606"/>
          <ac:picMkLst>
            <pc:docMk/>
            <pc:sldMk cId="61949866" sldId="291"/>
            <ac:picMk id="15362" creationId="{C77CE1E3-F525-AA6E-B167-ADE147E333F5}"/>
          </ac:picMkLst>
        </pc:picChg>
        <pc:picChg chg="add mod">
          <ac:chgData name="McLaughlin, Joseph P." userId="84fc8314-c930-4dd3-bedc-340ab46a9fb0" providerId="ADAL" clId="{6849F3F5-2D77-434C-99E9-B48AB9FE1F5F}" dt="2025-04-01T03:11:32.411" v="262" actId="26606"/>
          <ac:picMkLst>
            <pc:docMk/>
            <pc:sldMk cId="61949866" sldId="291"/>
            <ac:picMk id="15364" creationId="{DEEBE513-5B98-4C54-2A75-BC321CF3EB60}"/>
          </ac:picMkLst>
        </pc:picChg>
      </pc:sldChg>
      <pc:sldChg chg="addSp modSp add mod setBg">
        <pc:chgData name="McLaughlin, Joseph P." userId="84fc8314-c930-4dd3-bedc-340ab46a9fb0" providerId="ADAL" clId="{6849F3F5-2D77-434C-99E9-B48AB9FE1F5F}" dt="2025-04-01T03:12:10.510" v="264" actId="26606"/>
        <pc:sldMkLst>
          <pc:docMk/>
          <pc:sldMk cId="710525447" sldId="292"/>
        </pc:sldMkLst>
        <pc:spChg chg="mod">
          <ac:chgData name="McLaughlin, Joseph P." userId="84fc8314-c930-4dd3-bedc-340ab46a9fb0" providerId="ADAL" clId="{6849F3F5-2D77-434C-99E9-B48AB9FE1F5F}" dt="2025-04-01T03:12:10.510" v="264" actId="26606"/>
          <ac:spMkLst>
            <pc:docMk/>
            <pc:sldMk cId="710525447" sldId="292"/>
            <ac:spMk id="2" creationId="{00000000-0000-0000-0000-000000000000}"/>
          </ac:spMkLst>
        </pc:spChg>
        <pc:spChg chg="mod ord">
          <ac:chgData name="McLaughlin, Joseph P." userId="84fc8314-c930-4dd3-bedc-340ab46a9fb0" providerId="ADAL" clId="{6849F3F5-2D77-434C-99E9-B48AB9FE1F5F}" dt="2025-04-01T03:12:10.510" v="264" actId="26606"/>
          <ac:spMkLst>
            <pc:docMk/>
            <pc:sldMk cId="710525447" sldId="292"/>
            <ac:spMk id="3" creationId="{00000000-0000-0000-0000-000000000000}"/>
          </ac:spMkLst>
        </pc:spChg>
        <pc:picChg chg="add mod">
          <ac:chgData name="McLaughlin, Joseph P." userId="84fc8314-c930-4dd3-bedc-340ab46a9fb0" providerId="ADAL" clId="{6849F3F5-2D77-434C-99E9-B48AB9FE1F5F}" dt="2025-04-01T03:12:10.510" v="264" actId="26606"/>
          <ac:picMkLst>
            <pc:docMk/>
            <pc:sldMk cId="710525447" sldId="292"/>
            <ac:picMk id="16386" creationId="{2FBE15EF-136F-F697-A7F7-90654DB95B69}"/>
          </ac:picMkLst>
        </pc:picChg>
        <pc:cxnChg chg="add">
          <ac:chgData name="McLaughlin, Joseph P." userId="84fc8314-c930-4dd3-bedc-340ab46a9fb0" providerId="ADAL" clId="{6849F3F5-2D77-434C-99E9-B48AB9FE1F5F}" dt="2025-04-01T03:12:10.510" v="264" actId="26606"/>
          <ac:cxnSpMkLst>
            <pc:docMk/>
            <pc:sldMk cId="710525447" sldId="292"/>
            <ac:cxnSpMk id="16391" creationId="{249EDD1B-F94D-B4E6-ACAA-566B9A26FDE3}"/>
          </ac:cxnSpMkLst>
        </pc:cxnChg>
      </pc:sldChg>
      <pc:sldChg chg="addSp delSp modSp add mod setBg">
        <pc:chgData name="McLaughlin, Joseph P." userId="84fc8314-c930-4dd3-bedc-340ab46a9fb0" providerId="ADAL" clId="{6849F3F5-2D77-434C-99E9-B48AB9FE1F5F}" dt="2025-04-01T03:14:43.451" v="271" actId="26606"/>
        <pc:sldMkLst>
          <pc:docMk/>
          <pc:sldMk cId="1915785224" sldId="293"/>
        </pc:sldMkLst>
        <pc:spChg chg="mod">
          <ac:chgData name="McLaughlin, Joseph P." userId="84fc8314-c930-4dd3-bedc-340ab46a9fb0" providerId="ADAL" clId="{6849F3F5-2D77-434C-99E9-B48AB9FE1F5F}" dt="2025-04-01T03:13:37.011" v="266" actId="26606"/>
          <ac:spMkLst>
            <pc:docMk/>
            <pc:sldMk cId="1915785224" sldId="293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4-01T03:13:37.011" v="266" actId="26606"/>
          <ac:spMkLst>
            <pc:docMk/>
            <pc:sldMk cId="1915785224" sldId="293"/>
            <ac:spMk id="3" creationId="{00000000-0000-0000-0000-000000000000}"/>
          </ac:spMkLst>
        </pc:spChg>
        <pc:spChg chg="add del">
          <ac:chgData name="McLaughlin, Joseph P." userId="84fc8314-c930-4dd3-bedc-340ab46a9fb0" providerId="ADAL" clId="{6849F3F5-2D77-434C-99E9-B48AB9FE1F5F}" dt="2025-04-01T03:14:43.451" v="271" actId="26606"/>
          <ac:spMkLst>
            <pc:docMk/>
            <pc:sldMk cId="1915785224" sldId="293"/>
            <ac:spMk id="17415" creationId="{F13C74B1-5B17-4795-BED0-7140497B445A}"/>
          </ac:spMkLst>
        </pc:spChg>
        <pc:spChg chg="add del">
          <ac:chgData name="McLaughlin, Joseph P." userId="84fc8314-c930-4dd3-bedc-340ab46a9fb0" providerId="ADAL" clId="{6849F3F5-2D77-434C-99E9-B48AB9FE1F5F}" dt="2025-04-01T03:14:43.451" v="271" actId="26606"/>
          <ac:spMkLst>
            <pc:docMk/>
            <pc:sldMk cId="1915785224" sldId="293"/>
            <ac:spMk id="17417" creationId="{D4974D33-8DC5-464E-8C6D-BE58F0669C17}"/>
          </ac:spMkLst>
        </pc:spChg>
        <pc:spChg chg="add">
          <ac:chgData name="McLaughlin, Joseph P." userId="84fc8314-c930-4dd3-bedc-340ab46a9fb0" providerId="ADAL" clId="{6849F3F5-2D77-434C-99E9-B48AB9FE1F5F}" dt="2025-04-01T03:14:43.451" v="271" actId="26606"/>
          <ac:spMkLst>
            <pc:docMk/>
            <pc:sldMk cId="1915785224" sldId="293"/>
            <ac:spMk id="17422" creationId="{F13C74B1-5B17-4795-BED0-7140497B445A}"/>
          </ac:spMkLst>
        </pc:spChg>
        <pc:spChg chg="add">
          <ac:chgData name="McLaughlin, Joseph P." userId="84fc8314-c930-4dd3-bedc-340ab46a9fb0" providerId="ADAL" clId="{6849F3F5-2D77-434C-99E9-B48AB9FE1F5F}" dt="2025-04-01T03:14:43.451" v="271" actId="26606"/>
          <ac:spMkLst>
            <pc:docMk/>
            <pc:sldMk cId="1915785224" sldId="293"/>
            <ac:spMk id="17424" creationId="{D4974D33-8DC5-464E-8C6D-BE58F0669C17}"/>
          </ac:spMkLst>
        </pc:spChg>
        <pc:picChg chg="add del mod">
          <ac:chgData name="McLaughlin, Joseph P." userId="84fc8314-c930-4dd3-bedc-340ab46a9fb0" providerId="ADAL" clId="{6849F3F5-2D77-434C-99E9-B48AB9FE1F5F}" dt="2025-04-01T03:13:56.931" v="269" actId="478"/>
          <ac:picMkLst>
            <pc:docMk/>
            <pc:sldMk cId="1915785224" sldId="293"/>
            <ac:picMk id="17410" creationId="{AA905051-E04F-656A-F7AC-D54B580CB632}"/>
          </ac:picMkLst>
        </pc:picChg>
        <pc:picChg chg="add mod">
          <ac:chgData name="McLaughlin, Joseph P." userId="84fc8314-c930-4dd3-bedc-340ab46a9fb0" providerId="ADAL" clId="{6849F3F5-2D77-434C-99E9-B48AB9FE1F5F}" dt="2025-04-01T03:14:43.451" v="271" actId="26606"/>
          <ac:picMkLst>
            <pc:docMk/>
            <pc:sldMk cId="1915785224" sldId="293"/>
            <ac:picMk id="17412" creationId="{CD37156B-4F55-62B6-1815-30541E53FFFE}"/>
          </ac:picMkLst>
        </pc:picChg>
      </pc:sldChg>
      <pc:sldChg chg="addSp modSp add mod setBg">
        <pc:chgData name="McLaughlin, Joseph P." userId="84fc8314-c930-4dd3-bedc-340ab46a9fb0" providerId="ADAL" clId="{6849F3F5-2D77-434C-99E9-B48AB9FE1F5F}" dt="2025-04-01T03:13:49.148" v="268" actId="26606"/>
        <pc:sldMkLst>
          <pc:docMk/>
          <pc:sldMk cId="3564504390" sldId="294"/>
        </pc:sldMkLst>
        <pc:spChg chg="mod">
          <ac:chgData name="McLaughlin, Joseph P." userId="84fc8314-c930-4dd3-bedc-340ab46a9fb0" providerId="ADAL" clId="{6849F3F5-2D77-434C-99E9-B48AB9FE1F5F}" dt="2025-04-01T03:13:49.148" v="268" actId="26606"/>
          <ac:spMkLst>
            <pc:docMk/>
            <pc:sldMk cId="3564504390" sldId="294"/>
            <ac:spMk id="2" creationId="{00000000-0000-0000-0000-000000000000}"/>
          </ac:spMkLst>
        </pc:spChg>
        <pc:spChg chg="mod">
          <ac:chgData name="McLaughlin, Joseph P." userId="84fc8314-c930-4dd3-bedc-340ab46a9fb0" providerId="ADAL" clId="{6849F3F5-2D77-434C-99E9-B48AB9FE1F5F}" dt="2025-04-01T03:13:49.148" v="268" actId="26606"/>
          <ac:spMkLst>
            <pc:docMk/>
            <pc:sldMk cId="3564504390" sldId="294"/>
            <ac:spMk id="3" creationId="{00000000-0000-0000-0000-000000000000}"/>
          </ac:spMkLst>
        </pc:spChg>
        <pc:spChg chg="add">
          <ac:chgData name="McLaughlin, Joseph P." userId="84fc8314-c930-4dd3-bedc-340ab46a9fb0" providerId="ADAL" clId="{6849F3F5-2D77-434C-99E9-B48AB9FE1F5F}" dt="2025-04-01T03:13:49.148" v="268" actId="26606"/>
          <ac:spMkLst>
            <pc:docMk/>
            <pc:sldMk cId="3564504390" sldId="294"/>
            <ac:spMk id="18439" creationId="{F13C74B1-5B17-4795-BED0-7140497B445A}"/>
          </ac:spMkLst>
        </pc:spChg>
        <pc:spChg chg="add">
          <ac:chgData name="McLaughlin, Joseph P." userId="84fc8314-c930-4dd3-bedc-340ab46a9fb0" providerId="ADAL" clId="{6849F3F5-2D77-434C-99E9-B48AB9FE1F5F}" dt="2025-04-01T03:13:49.148" v="268" actId="26606"/>
          <ac:spMkLst>
            <pc:docMk/>
            <pc:sldMk cId="3564504390" sldId="294"/>
            <ac:spMk id="18441" creationId="{D4974D33-8DC5-464E-8C6D-BE58F0669C17}"/>
          </ac:spMkLst>
        </pc:spChg>
        <pc:picChg chg="add mod">
          <ac:chgData name="McLaughlin, Joseph P." userId="84fc8314-c930-4dd3-bedc-340ab46a9fb0" providerId="ADAL" clId="{6849F3F5-2D77-434C-99E9-B48AB9FE1F5F}" dt="2025-04-01T03:13:49.148" v="268" actId="26606"/>
          <ac:picMkLst>
            <pc:docMk/>
            <pc:sldMk cId="3564504390" sldId="294"/>
            <ac:picMk id="18434" creationId="{B2433D86-BBA3-BC8D-F75B-C97DA40A44AB}"/>
          </ac:picMkLst>
        </pc:picChg>
      </pc:sldChg>
      <pc:sldChg chg="addSp delSp modSp add mod setBg">
        <pc:chgData name="McLaughlin, Joseph P." userId="84fc8314-c930-4dd3-bedc-340ab46a9fb0" providerId="ADAL" clId="{6849F3F5-2D77-434C-99E9-B48AB9FE1F5F}" dt="2025-04-01T03:22:36.624" v="275" actId="26606"/>
        <pc:sldMkLst>
          <pc:docMk/>
          <pc:sldMk cId="528906402" sldId="295"/>
        </pc:sldMkLst>
        <pc:spChg chg="mod">
          <ac:chgData name="McLaughlin, Joseph P." userId="84fc8314-c930-4dd3-bedc-340ab46a9fb0" providerId="ADAL" clId="{6849F3F5-2D77-434C-99E9-B48AB9FE1F5F}" dt="2025-04-01T03:22:36.624" v="275" actId="26606"/>
          <ac:spMkLst>
            <pc:docMk/>
            <pc:sldMk cId="528906402" sldId="295"/>
            <ac:spMk id="2" creationId="{00000000-0000-0000-0000-000000000000}"/>
          </ac:spMkLst>
        </pc:spChg>
        <pc:spChg chg="mod ord">
          <ac:chgData name="McLaughlin, Joseph P." userId="84fc8314-c930-4dd3-bedc-340ab46a9fb0" providerId="ADAL" clId="{6849F3F5-2D77-434C-99E9-B48AB9FE1F5F}" dt="2025-04-01T03:22:36.624" v="275" actId="26606"/>
          <ac:spMkLst>
            <pc:docMk/>
            <pc:sldMk cId="528906402" sldId="295"/>
            <ac:spMk id="3" creationId="{00000000-0000-0000-0000-000000000000}"/>
          </ac:spMkLst>
        </pc:spChg>
        <pc:spChg chg="add del">
          <ac:chgData name="McLaughlin, Joseph P." userId="84fc8314-c930-4dd3-bedc-340ab46a9fb0" providerId="ADAL" clId="{6849F3F5-2D77-434C-99E9-B48AB9FE1F5F}" dt="2025-04-01T03:22:36.624" v="275" actId="26606"/>
          <ac:spMkLst>
            <pc:docMk/>
            <pc:sldMk cId="528906402" sldId="295"/>
            <ac:spMk id="19463" creationId="{2B97F24A-32CE-4C1C-A50D-3016B394DCFB}"/>
          </ac:spMkLst>
        </pc:spChg>
        <pc:spChg chg="add del">
          <ac:chgData name="McLaughlin, Joseph P." userId="84fc8314-c930-4dd3-bedc-340ab46a9fb0" providerId="ADAL" clId="{6849F3F5-2D77-434C-99E9-B48AB9FE1F5F}" dt="2025-04-01T03:22:36.624" v="275" actId="26606"/>
          <ac:spMkLst>
            <pc:docMk/>
            <pc:sldMk cId="528906402" sldId="295"/>
            <ac:spMk id="19465" creationId="{CD8B4F24-440B-49E9-B85D-733523DC064B}"/>
          </ac:spMkLst>
        </pc:spChg>
        <pc:spChg chg="add">
          <ac:chgData name="McLaughlin, Joseph P." userId="84fc8314-c930-4dd3-bedc-340ab46a9fb0" providerId="ADAL" clId="{6849F3F5-2D77-434C-99E9-B48AB9FE1F5F}" dt="2025-04-01T03:22:36.624" v="275" actId="26606"/>
          <ac:spMkLst>
            <pc:docMk/>
            <pc:sldMk cId="528906402" sldId="295"/>
            <ac:spMk id="19470" creationId="{B430338F-E2FD-4573-B0B7-E2EB12CC9241}"/>
          </ac:spMkLst>
        </pc:spChg>
        <pc:spChg chg="add">
          <ac:chgData name="McLaughlin, Joseph P." userId="84fc8314-c930-4dd3-bedc-340ab46a9fb0" providerId="ADAL" clId="{6849F3F5-2D77-434C-99E9-B48AB9FE1F5F}" dt="2025-04-01T03:22:36.624" v="275" actId="26606"/>
          <ac:spMkLst>
            <pc:docMk/>
            <pc:sldMk cId="528906402" sldId="295"/>
            <ac:spMk id="19472" creationId="{95C8260E-968F-44E8-A823-ABB431311926}"/>
          </ac:spMkLst>
        </pc:spChg>
        <pc:spChg chg="add">
          <ac:chgData name="McLaughlin, Joseph P." userId="84fc8314-c930-4dd3-bedc-340ab46a9fb0" providerId="ADAL" clId="{6849F3F5-2D77-434C-99E9-B48AB9FE1F5F}" dt="2025-04-01T03:22:36.624" v="275" actId="26606"/>
          <ac:spMkLst>
            <pc:docMk/>
            <pc:sldMk cId="528906402" sldId="295"/>
            <ac:spMk id="19474" creationId="{2C1BBA94-3F40-40AA-8BB9-E69E25E537C1}"/>
          </ac:spMkLst>
        </pc:spChg>
        <pc:spChg chg="add">
          <ac:chgData name="McLaughlin, Joseph P." userId="84fc8314-c930-4dd3-bedc-340ab46a9fb0" providerId="ADAL" clId="{6849F3F5-2D77-434C-99E9-B48AB9FE1F5F}" dt="2025-04-01T03:22:36.624" v="275" actId="26606"/>
          <ac:spMkLst>
            <pc:docMk/>
            <pc:sldMk cId="528906402" sldId="295"/>
            <ac:spMk id="19476" creationId="{FE43805F-24A6-46A4-B19B-54F28347355C}"/>
          </ac:spMkLst>
        </pc:spChg>
        <pc:picChg chg="add mod ord">
          <ac:chgData name="McLaughlin, Joseph P." userId="84fc8314-c930-4dd3-bedc-340ab46a9fb0" providerId="ADAL" clId="{6849F3F5-2D77-434C-99E9-B48AB9FE1F5F}" dt="2025-04-01T03:22:36.624" v="275" actId="26606"/>
          <ac:picMkLst>
            <pc:docMk/>
            <pc:sldMk cId="528906402" sldId="295"/>
            <ac:picMk id="19458" creationId="{D35F8E5D-1F7B-5DC1-AAAD-AAB28FDC13AA}"/>
          </ac:picMkLst>
        </pc:picChg>
        <pc:picChg chg="add mod">
          <ac:chgData name="McLaughlin, Joseph P." userId="84fc8314-c930-4dd3-bedc-340ab46a9fb0" providerId="ADAL" clId="{6849F3F5-2D77-434C-99E9-B48AB9FE1F5F}" dt="2025-04-01T03:22:36.624" v="275" actId="26606"/>
          <ac:picMkLst>
            <pc:docMk/>
            <pc:sldMk cId="528906402" sldId="295"/>
            <ac:picMk id="19460" creationId="{C51DD1B3-1D5E-250F-596C-AD6EE5790AD9}"/>
          </ac:picMkLst>
        </pc:picChg>
      </pc:sldChg>
      <pc:sldChg chg="add">
        <pc:chgData name="McLaughlin, Joseph P." userId="84fc8314-c930-4dd3-bedc-340ab46a9fb0" providerId="ADAL" clId="{6849F3F5-2D77-434C-99E9-B48AB9FE1F5F}" dt="2025-03-23T16:45:02.598" v="35"/>
        <pc:sldMkLst>
          <pc:docMk/>
          <pc:sldMk cId="130386765" sldId="296"/>
        </pc:sldMkLst>
      </pc:sldChg>
      <pc:sldChg chg="add">
        <pc:chgData name="McLaughlin, Joseph P." userId="84fc8314-c930-4dd3-bedc-340ab46a9fb0" providerId="ADAL" clId="{6849F3F5-2D77-434C-99E9-B48AB9FE1F5F}" dt="2025-03-23T16:45:04.502" v="37"/>
        <pc:sldMkLst>
          <pc:docMk/>
          <pc:sldMk cId="409441213" sldId="29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14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9144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36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3600" dirty="0"/>
          </a:p>
        </p:txBody>
      </p:sp>
      <p:sp>
        <p:nvSpPr>
          <p:cNvPr id="3" name="Text 0"/>
          <p:cNvSpPr/>
          <p:nvPr/>
        </p:nvSpPr>
        <p:spPr>
          <a:xfrm>
            <a:off x="457200" y="1828800"/>
            <a:ext cx="77724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24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>
            <a:lvl1pPr marL="0" indent="0">
              <a:buNone/>
              <a:defRPr lang="en-US" sz="1800" dirty="0">
                <a:solidFill>
                  <a:srgbClr val="000000"/>
                </a:solidFill>
              </a:defRPr>
            </a:lvl1pPr>
          </a:lstStyle>
          <a:p>
            <a:pPr marL="0" indent="0">
              <a:buNone/>
            </a:pPr>
            <a:endParaRPr lang="en-US" sz="180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9144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</a:rPr>
              <a:t>Ancient China: Exploring the Tang, Song, Mongol, and Ming Dynasties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457200" y="1828800"/>
            <a:ext cx="77724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7" name="Rectangle 92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20" name="Picture 4" descr="Mongolia Sketch: The Legacy of Genghis Khan — Kate Dernocoeur">
            <a:extLst>
              <a:ext uri="{FF2B5EF4-FFF2-40B4-BE49-F238E27FC236}">
                <a16:creationId xmlns:a16="http://schemas.microsoft.com/office/drawing/2014/main" id="{62BEDBFB-11FA-4E32-DE19-1102D8F2D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r="10988" b="-4"/>
          <a:stretch/>
        </p:blipFill>
        <p:spPr bwMode="auto">
          <a:xfrm>
            <a:off x="628649" y="417891"/>
            <a:ext cx="2596598" cy="43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locked show on Genghis Khan finally opens in France - The Art Newspaper -  International art news and events">
            <a:extLst>
              <a:ext uri="{FF2B5EF4-FFF2-40B4-BE49-F238E27FC236}">
                <a16:creationId xmlns:a16="http://schemas.microsoft.com/office/drawing/2014/main" id="{E9F499F4-A754-88AB-713D-A8F685A63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" r="4267" b="-4"/>
          <a:stretch/>
        </p:blipFill>
        <p:spPr bwMode="auto">
          <a:xfrm>
            <a:off x="3344686" y="417891"/>
            <a:ext cx="2471322" cy="43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enghis Khan Doc In Works With Pernel Media">
            <a:extLst>
              <a:ext uri="{FF2B5EF4-FFF2-40B4-BE49-F238E27FC236}">
                <a16:creationId xmlns:a16="http://schemas.microsoft.com/office/drawing/2014/main" id="{C9EC0FDD-2AD2-445C-4711-BFB949EEE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r="43616" b="-2"/>
          <a:stretch/>
        </p:blipFill>
        <p:spPr bwMode="auto">
          <a:xfrm>
            <a:off x="5935447" y="417891"/>
            <a:ext cx="2579894" cy="43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22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5" name="Rectangle 10254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4" name="Picture 4" descr="The role of horses in the Mongol Empire - Discover Altai">
            <a:extLst>
              <a:ext uri="{FF2B5EF4-FFF2-40B4-BE49-F238E27FC236}">
                <a16:creationId xmlns:a16="http://schemas.microsoft.com/office/drawing/2014/main" id="{B7C97DE6-DBE9-17F7-9D6C-9C4D6B8F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469"/>
          <a:stretch/>
        </p:blipFill>
        <p:spPr bwMode="auto">
          <a:xfrm>
            <a:off x="4216674" y="10"/>
            <a:ext cx="4927327" cy="2813040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Symphony of Nature and Life: Mongolian Horse Culture - Association for  Asian Studies">
            <a:extLst>
              <a:ext uri="{FF2B5EF4-FFF2-40B4-BE49-F238E27FC236}">
                <a16:creationId xmlns:a16="http://schemas.microsoft.com/office/drawing/2014/main" id="{EBE5A9FB-FDF5-0A18-29C6-E7D3A298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3" r="2" b="2"/>
          <a:stretch/>
        </p:blipFill>
        <p:spPr bwMode="auto">
          <a:xfrm>
            <a:off x="3136508" y="2915920"/>
            <a:ext cx="6007493" cy="2227580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The role of horses in the Mongol Empire - Discover Altai">
            <a:extLst>
              <a:ext uri="{FF2B5EF4-FFF2-40B4-BE49-F238E27FC236}">
                <a16:creationId xmlns:a16="http://schemas.microsoft.com/office/drawing/2014/main" id="{BF04E051-0219-93DF-EB0E-1782A0066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4" r="10178"/>
          <a:stretch/>
        </p:blipFill>
        <p:spPr bwMode="auto">
          <a:xfrm>
            <a:off x="20" y="10"/>
            <a:ext cx="5627313" cy="51434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813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iography of Kublai Khan, Ruler of Mongolia and Yuan China">
            <a:extLst>
              <a:ext uri="{FF2B5EF4-FFF2-40B4-BE49-F238E27FC236}">
                <a16:creationId xmlns:a16="http://schemas.microsoft.com/office/drawing/2014/main" id="{80FC36AF-B88D-46AC-6A7B-00E7D263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4" r="-2" b="23709"/>
          <a:stretch/>
        </p:blipFill>
        <p:spPr bwMode="auto">
          <a:xfrm>
            <a:off x="3662268" y="10"/>
            <a:ext cx="5481732" cy="252373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co Polo and his Tryst with Kublai Khan | Annoyz View">
            <a:extLst>
              <a:ext uri="{FF2B5EF4-FFF2-40B4-BE49-F238E27FC236}">
                <a16:creationId xmlns:a16="http://schemas.microsoft.com/office/drawing/2014/main" id="{81FA1801-4F84-3276-4607-E680F5587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9" r="-2" b="-2"/>
          <a:stretch/>
        </p:blipFill>
        <p:spPr bwMode="auto">
          <a:xfrm>
            <a:off x="3662268" y="2619756"/>
            <a:ext cx="5481732" cy="2523744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51435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7" name="Freeform: Shape 103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5499" cy="51435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336042" y="644652"/>
            <a:ext cx="3624601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Kublai Khan and the Yuan Dynasty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4108"/>
            <a:ext cx="96012" cy="4904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7158" y="1645920"/>
            <a:ext cx="366903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336042" y="1884458"/>
            <a:ext cx="3624602" cy="2748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Grandson of Genghis Khan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Made Beijing his capital city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Welcomed visitors from other lands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Met Marco Polo from Italy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Built roads and postal systems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Ruled all of China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ax Mongolica - Wikipedia">
            <a:extLst>
              <a:ext uri="{FF2B5EF4-FFF2-40B4-BE49-F238E27FC236}">
                <a16:creationId xmlns:a16="http://schemas.microsoft.com/office/drawing/2014/main" id="{EF35864D-5131-3090-FA46-C6E59DA4A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8795" r="12662" b="1"/>
          <a:stretch/>
        </p:blipFill>
        <p:spPr bwMode="auto">
          <a:xfrm>
            <a:off x="2642616" y="10"/>
            <a:ext cx="6501384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278320" y="870966"/>
            <a:ext cx="2578608" cy="843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100">
                <a:solidFill>
                  <a:schemeClr val="tx1"/>
                </a:solidFill>
              </a:rPr>
              <a:t>Life Under Mongol Rule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6919" y="454343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1832610"/>
            <a:ext cx="2475738" cy="6858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278320" y="2038540"/>
            <a:ext cx="2579180" cy="240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Peace across Asia (Pax Mongolica)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Safe trade routes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Mix of different cultures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New foods and ideas spread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Some Chinese people unhappy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300">
                <a:solidFill>
                  <a:schemeClr val="tx1"/>
                </a:solidFill>
              </a:rPr>
              <a:t>Mongols kept their own ways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0"/>
            <a:ext cx="8375586" cy="151410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196" y="0"/>
            <a:ext cx="8366760" cy="150876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836676" y="411480"/>
            <a:ext cx="7626096" cy="884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000">
                <a:solidFill>
                  <a:schemeClr val="tx1"/>
                </a:solidFill>
              </a:rPr>
              <a:t>The Ming Dynasty Begins</a:t>
            </a: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57809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Beauty and bloodbaths in the Ming dynasty | Art | The Guardian">
            <a:extLst>
              <a:ext uri="{FF2B5EF4-FFF2-40B4-BE49-F238E27FC236}">
                <a16:creationId xmlns:a16="http://schemas.microsoft.com/office/drawing/2014/main" id="{BEBC798A-025B-2479-B3E9-31E868745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" b="-3"/>
          <a:stretch/>
        </p:blipFill>
        <p:spPr bwMode="auto">
          <a:xfrm>
            <a:off x="681228" y="1858518"/>
            <a:ext cx="4507391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5558589" y="1858518"/>
            <a:ext cx="2904183" cy="2770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Started in 1368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Pushed out the Mongols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Brought back Chinese traditions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Built the Forbidden City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Fixed the Great Wall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Sent ships to explore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322326" y="308610"/>
            <a:ext cx="8401050" cy="829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Great Wall of China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884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098" name="Picture 2" descr="The REAL History of the Great Wall of China | Learn Chinese Now">
            <a:extLst>
              <a:ext uri="{FF2B5EF4-FFF2-40B4-BE49-F238E27FC236}">
                <a16:creationId xmlns:a16="http://schemas.microsoft.com/office/drawing/2014/main" id="{67B0C808-5C8D-359E-57C6-2ACDB8EFE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326" y="1569410"/>
            <a:ext cx="5026914" cy="282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107" name="Rectangle 4106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850" y="1291441"/>
            <a:ext cx="3163824" cy="339042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5954064" y="1515618"/>
            <a:ext cx="2591322" cy="296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Ming Dynasty made it stronger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Used bricks and stone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Protected China from invaders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Took many years to build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Still stands today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One of world's greatest buildings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322326" y="308610"/>
            <a:ext cx="8401050" cy="829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2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Ming Dynasty Achievements</a:t>
            </a:r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8843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2" name="Picture 2" descr="Ming Porcelain - World History Encyclopedia">
            <a:extLst>
              <a:ext uri="{FF2B5EF4-FFF2-40B4-BE49-F238E27FC236}">
                <a16:creationId xmlns:a16="http://schemas.microsoft.com/office/drawing/2014/main" id="{262A25B3-EC77-D1D6-7AE6-E62DE74BC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215" y="1289304"/>
            <a:ext cx="4517136" cy="33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7850" y="1291441"/>
            <a:ext cx="3163824" cy="339042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5954064" y="1515618"/>
            <a:ext cx="2591322" cy="2969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Beautiful blue and white pottery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Huge trading ships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Better farming methods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New medicines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Great books and art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tx1"/>
                </a:solidFill>
              </a:rPr>
              <a:t>Strong government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Chinese Beliefs: Confucianism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Taught by Confucius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Respect for family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Being honest and kind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Study hard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Follow rules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Honor teachers and leaders</a:t>
            </a:r>
            <a:endParaRPr lang="en-US" sz="1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Chinese Beliefs: Daoism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Living in harmony with nature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Finding balance in life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Going with the flow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Being peaceful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Respecting the natural world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Living simply</a:t>
            </a:r>
            <a:endParaRPr lang="en-US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Chinese Beliefs: Buddhism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Came from India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Be kind to all living things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Meditate to find peace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Help others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Avoid being greedy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Find wisdom</a:t>
            </a:r>
            <a:endParaRPr lang="en-US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200">
                <a:solidFill>
                  <a:schemeClr val="tx1"/>
                </a:solidFill>
              </a:rPr>
              <a:t>The Tang Dynasty (618-907)</a:t>
            </a:r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One of China's greatest dynasties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Made China very powerful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Built beautiful cities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Created amazing art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Welcomed people from other lands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Started testing people who wanted government jobs</a:t>
            </a:r>
          </a:p>
        </p:txBody>
      </p:sp>
      <p:pic>
        <p:nvPicPr>
          <p:cNvPr id="1026" name="Picture 2" descr="Smarthistory – Tang dynasty (618–907), an introduction">
            <a:extLst>
              <a:ext uri="{FF2B5EF4-FFF2-40B4-BE49-F238E27FC236}">
                <a16:creationId xmlns:a16="http://schemas.microsoft.com/office/drawing/2014/main" id="{23F4A660-AE1E-3ED8-4DE0-1618C464D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7" r="17595" b="1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Important Chinese Inventions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Paper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Compass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Gunpowder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Printing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Paper money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Porcelain</a:t>
            </a:r>
            <a:endParaRPr lang="en-US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Freeform: Shape 615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240078" cy="51435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628650" y="457200"/>
            <a:ext cx="2804505" cy="998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Silk Road</a:t>
            </a: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646774" y="1645576"/>
            <a:ext cx="2570251" cy="2931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Important trade route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Connected China to Europe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Carried silk and spices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Spread ideas and inventions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Helped share culture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Made cities wealthy</a:t>
            </a:r>
          </a:p>
        </p:txBody>
      </p:sp>
      <p:pic>
        <p:nvPicPr>
          <p:cNvPr id="6146" name="Picture 2" descr="Map of the Silk Road Routes (Illustration) - World History Encyclopedia">
            <a:extLst>
              <a:ext uri="{FF2B5EF4-FFF2-40B4-BE49-F238E27FC236}">
                <a16:creationId xmlns:a16="http://schemas.microsoft.com/office/drawing/2014/main" id="{AAB54444-6F4D-375C-EAA2-46446BB0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4092" y="1080337"/>
            <a:ext cx="4616356" cy="30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Why This History Matters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Shows how ideas spread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Teaches about leadership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Shows how cultures mix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Explains important inventions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Helps us understand China today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Shows how trade connects people</a:t>
            </a:r>
            <a:endParaRPr lang="en-US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Review Questions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What were two important Tang or Song inventions?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Who was Kublai Khan?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What did the Ming Dynasty do to the Great Wall?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Name one Chinese belief system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Why was the Silk Road important?</a:t>
            </a:r>
            <a:endParaRPr lang="en-US" sz="1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What is Power?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Daily warmup question: How do people protect their power?</a:t>
            </a:r>
          </a:p>
          <a:p>
            <a:pPr marL="108585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Think about:</a:t>
            </a:r>
            <a:endParaRPr lang="en-US" sz="1800" dirty="0"/>
          </a:p>
          <a:p>
            <a:pPr marL="1543050" lvl="3" indent="-342900">
              <a:buSzPct val="100000"/>
            </a:pPr>
            <a:r>
              <a:rPr lang="en-US" sz="1800" dirty="0">
                <a:solidFill>
                  <a:srgbClr val="000000"/>
                </a:solidFill>
              </a:rPr>
              <a:t>Leaders in your community</a:t>
            </a:r>
            <a:endParaRPr lang="en-US" sz="1800" dirty="0"/>
          </a:p>
          <a:p>
            <a:pPr marL="1543050" lvl="3" indent="-342900">
              <a:buSzPct val="100000"/>
            </a:pPr>
            <a:r>
              <a:rPr lang="en-US" sz="1800" dirty="0">
                <a:solidFill>
                  <a:srgbClr val="000000"/>
                </a:solidFill>
              </a:rPr>
              <a:t>Rules and laws</a:t>
            </a:r>
            <a:endParaRPr lang="en-US" sz="1800" dirty="0"/>
          </a:p>
          <a:p>
            <a:pPr marL="1543050" lvl="3" indent="-342900">
              <a:buSzPct val="100000"/>
            </a:pPr>
            <a:r>
              <a:rPr lang="en-US" sz="1800" dirty="0">
                <a:solidFill>
                  <a:srgbClr val="000000"/>
                </a:solidFill>
              </a:rPr>
              <a:t>People who enforce rules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99541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Japanese Feudal System</a:t>
            </a:r>
          </a:p>
        </p:txBody>
      </p:sp>
      <p:sp>
        <p:nvSpPr>
          <p:cNvPr id="717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Like a pyramid of power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Each level had different jobs and responsibilities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Four main groups: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/>
              <a:t>Shogun (top leader)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/>
              <a:t>Daimyo (regional lords)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/>
              <a:t>Samurai (warriors)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/>
              <a:t>Peasants (farmers)</a:t>
            </a:r>
          </a:p>
        </p:txBody>
      </p:sp>
      <p:pic>
        <p:nvPicPr>
          <p:cNvPr id="7170" name="Picture 2" descr="Epic World History: Japanese Feudalism">
            <a:extLst>
              <a:ext uri="{FF2B5EF4-FFF2-40B4-BE49-F238E27FC236}">
                <a16:creationId xmlns:a16="http://schemas.microsoft.com/office/drawing/2014/main" id="{121984A9-7587-5E73-ECE0-2307F56BF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2583" y="480060"/>
            <a:ext cx="2374068" cy="41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419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Shogun's Role</a:t>
            </a:r>
          </a:p>
        </p:txBody>
      </p:sp>
      <p:sp>
        <p:nvSpPr>
          <p:cNvPr id="820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Military ruler of Japan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Most powerful person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Made important decisions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Controlled the daimyo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Lived in a castle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Protected by samurai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504CB5F-1461-3CD8-6E61-70E8CDAF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94517" y="480060"/>
            <a:ext cx="2970199" cy="41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418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3" name="Rectangle 922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Daimyo's Job</a:t>
            </a:r>
          </a:p>
        </p:txBody>
      </p:sp>
      <p:sp>
        <p:nvSpPr>
          <p:cNvPr id="922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Regional lords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Owned large pieces of land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Had their own samurai army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Paid taxes to the shogun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Protected their territory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Built castles</a:t>
            </a:r>
          </a:p>
        </p:txBody>
      </p:sp>
      <p:pic>
        <p:nvPicPr>
          <p:cNvPr id="9218" name="Picture 2" descr="Daimyo - Wikipedia">
            <a:extLst>
              <a:ext uri="{FF2B5EF4-FFF2-40B4-BE49-F238E27FC236}">
                <a16:creationId xmlns:a16="http://schemas.microsoft.com/office/drawing/2014/main" id="{7237C05B-2130-9B5B-D7B0-E1AE24470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9279" y="480060"/>
            <a:ext cx="3140675" cy="418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116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Life of a Samurai</a:t>
            </a:r>
          </a:p>
        </p:txBody>
      </p:sp>
      <p:sp>
        <p:nvSpPr>
          <p:cNvPr id="1024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Warrior class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Protected their daimyo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Followed Bushido code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Trained in fighting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Very loyal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Respected in society</a:t>
            </a:r>
          </a:p>
        </p:txBody>
      </p:sp>
      <p:pic>
        <p:nvPicPr>
          <p:cNvPr id="10242" name="Picture 2" descr="Samurai | Meaning, History, &amp; Facts | Britannica">
            <a:extLst>
              <a:ext uri="{FF2B5EF4-FFF2-40B4-BE49-F238E27FC236}">
                <a16:creationId xmlns:a16="http://schemas.microsoft.com/office/drawing/2014/main" id="{84B77C32-86A7-7559-D9DD-A0A38199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722" y="610662"/>
            <a:ext cx="5177790" cy="39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728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Bushido: The Samurai Code</a:t>
            </a:r>
          </a:p>
        </p:txBody>
      </p:sp>
      <p:sp>
        <p:nvSpPr>
          <p:cNvPr id="1127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Rules samurai lived by: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/>
              <a:t>Compassion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/>
              <a:t>Politeness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/>
              <a:t>Courage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/>
              <a:t>Honor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/>
              <a:t>Integrity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/>
              <a:t>Duty/Loyalty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/>
              <a:t>Honesty</a:t>
            </a:r>
          </a:p>
        </p:txBody>
      </p:sp>
      <p:pic>
        <p:nvPicPr>
          <p:cNvPr id="11266" name="Picture 2" descr="Bushido, Moral Code of the Samurai | Japan Avenue">
            <a:extLst>
              <a:ext uri="{FF2B5EF4-FFF2-40B4-BE49-F238E27FC236}">
                <a16:creationId xmlns:a16="http://schemas.microsoft.com/office/drawing/2014/main" id="{FF8BC0DA-BF1E-0673-5128-9257C7180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722" y="1057246"/>
            <a:ext cx="5177790" cy="30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85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>
                <a:solidFill>
                  <a:schemeClr val="tx1"/>
                </a:solidFill>
              </a:rPr>
              <a:t>Tang Dynasty Inventions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Woodblock printing: Like a stamp for making books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Better ways to make porcelain (fine china)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New ways to make music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Important medicines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Better ways to build ships</a:t>
            </a:r>
          </a:p>
        </p:txBody>
      </p:sp>
      <p:pic>
        <p:nvPicPr>
          <p:cNvPr id="2050" name="Picture 2" descr="Tang Dynasty Ceramics – China Online Museum">
            <a:extLst>
              <a:ext uri="{FF2B5EF4-FFF2-40B4-BE49-F238E27FC236}">
                <a16:creationId xmlns:a16="http://schemas.microsoft.com/office/drawing/2014/main" id="{BB5F3E22-A1E7-1A17-BB65-4F84C8D1E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 r="2" b="7488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Peasant Life in Japan</a:t>
            </a:r>
          </a:p>
        </p:txBody>
      </p:sp>
      <p:sp>
        <p:nvSpPr>
          <p:cNvPr id="1229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Largest group of people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Grew food for everyone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Worked very hard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Paid taxes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Lived simple lives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Important to society</a:t>
            </a:r>
          </a:p>
        </p:txBody>
      </p:sp>
      <p:pic>
        <p:nvPicPr>
          <p:cNvPr id="12290" name="Picture 2" descr="JAPAN: PEASANTS, c1575 by Granger">
            <a:extLst>
              <a:ext uri="{FF2B5EF4-FFF2-40B4-BE49-F238E27FC236}">
                <a16:creationId xmlns:a16="http://schemas.microsoft.com/office/drawing/2014/main" id="{F95568D3-1177-85BE-594B-522B4F7A9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722" y="1147858"/>
            <a:ext cx="5177790" cy="284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509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Japanese Culture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Daily warmup: What makes a culture unique?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Think about: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Art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Music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Food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Clothing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Traditions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1585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34933" cy="51435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891051" y="286451"/>
            <a:ext cx="3006438" cy="4480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Haiku Poetry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0420" y="415613"/>
            <a:ext cx="430632" cy="806899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22924" y="388800"/>
            <a:ext cx="3578706" cy="4378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Short Japanese poems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Three lines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Pattern: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Line 1: 5 syllables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Line 2: 7 syllables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Line 3: 5 syllables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Example: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>
              <a:solidFill>
                <a:schemeClr val="tx1">
                  <a:alpha val="80000"/>
                </a:schemeClr>
              </a:solidFill>
            </a:endParaRP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Green leaves in spring time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>
              <a:solidFill>
                <a:schemeClr val="tx1">
                  <a:alpha val="80000"/>
                </a:schemeClr>
              </a:solidFill>
            </a:endParaRP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Dancing in the gentle breeze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>
              <a:solidFill>
                <a:schemeClr val="tx1">
                  <a:alpha val="80000"/>
                </a:schemeClr>
              </a:solidFill>
            </a:endParaRP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alpha val="80000"/>
                  </a:schemeClr>
                </a:solidFill>
              </a:rPr>
              <a:t>Nature wakes from sleep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89621" y="2707795"/>
            <a:ext cx="0" cy="242904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798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Zen Buddhism</a:t>
            </a:r>
          </a:p>
        </p:txBody>
      </p:sp>
      <p:sp>
        <p:nvSpPr>
          <p:cNvPr id="1332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Type of religion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Focus on: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Peace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Meditation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Simple living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Nature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Finding wisdom</a:t>
            </a:r>
          </a:p>
        </p:txBody>
      </p:sp>
      <p:pic>
        <p:nvPicPr>
          <p:cNvPr id="13314" name="Picture 2" descr="What Makes a Person a Zen Buddhist? - Buddhism for Beginners">
            <a:extLst>
              <a:ext uri="{FF2B5EF4-FFF2-40B4-BE49-F238E27FC236}">
                <a16:creationId xmlns:a16="http://schemas.microsoft.com/office/drawing/2014/main" id="{7238BA62-6D88-6254-5899-81E75756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722" y="1322608"/>
            <a:ext cx="5177790" cy="249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61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79640"/>
            <a:ext cx="2571750" cy="12893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Kabuki Theater</a:t>
            </a:r>
          </a:p>
        </p:txBody>
      </p:sp>
      <p:sp>
        <p:nvSpPr>
          <p:cNvPr id="1434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930317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2105406"/>
            <a:ext cx="2571750" cy="2558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Traditional Japanese drama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Special features: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Colorful costumes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Face makeup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Music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Dance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/>
              <a:t>Storytelling</a:t>
            </a:r>
          </a:p>
        </p:txBody>
      </p:sp>
      <p:pic>
        <p:nvPicPr>
          <p:cNvPr id="14340" name="Picture 4" descr="Japanese Culture - Entertainment - Kabuki Theater">
            <a:extLst>
              <a:ext uri="{FF2B5EF4-FFF2-40B4-BE49-F238E27FC236}">
                <a16:creationId xmlns:a16="http://schemas.microsoft.com/office/drawing/2014/main" id="{DE4EC232-22E8-7C77-FAB1-E0B00747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0722" y="740107"/>
            <a:ext cx="5177790" cy="36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530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Korean Culture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Daily warmup: What happens when cultures meet?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Korea learned from China: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Writing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Government style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Buddhism</a:t>
            </a:r>
            <a:endParaRPr lang="en-US" sz="1800" dirty="0"/>
          </a:p>
          <a:p>
            <a:pPr marL="685800" lvl="1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Architecture</a:t>
            </a:r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But made them unique!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0334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73" name="Rectangle 15372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74" name="Rectangle 15373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3997" cy="5143499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852776" y="452716"/>
            <a:ext cx="3211785" cy="99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1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Korean Achievements</a:t>
            </a: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852775" y="1655982"/>
            <a:ext cx="2976274" cy="303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Created own alphabet (Hangul)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Made beautiful pottery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Built grand temples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Invented metal printing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>
                    <a:lumMod val="85000"/>
                    <a:lumOff val="15000"/>
                  </a:schemeClr>
                </a:solidFill>
              </a:rPr>
              <a:t>Created unique art</a:t>
            </a:r>
          </a:p>
        </p:txBody>
      </p:sp>
      <p:pic>
        <p:nvPicPr>
          <p:cNvPr id="15364" name="Picture 4" descr="Movable Metal Type: Great Invention of Korea — Google Arts &amp; Culture">
            <a:extLst>
              <a:ext uri="{FF2B5EF4-FFF2-40B4-BE49-F238E27FC236}">
                <a16:creationId xmlns:a16="http://schemas.microsoft.com/office/drawing/2014/main" id="{DEEBE513-5B98-4C54-2A75-BC321CF3E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5" r="-3" b="9756"/>
          <a:stretch/>
        </p:blipFill>
        <p:spPr bwMode="auto">
          <a:xfrm>
            <a:off x="4276638" y="10"/>
            <a:ext cx="4867368" cy="257174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Learning the Korean Alphabet: An Introduction to Hangul - Fluency Pending">
            <a:extLst>
              <a:ext uri="{FF2B5EF4-FFF2-40B4-BE49-F238E27FC236}">
                <a16:creationId xmlns:a16="http://schemas.microsoft.com/office/drawing/2014/main" id="{C77CE1E3-F525-AA6E-B167-ADE147E33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102"/>
          <a:stretch/>
        </p:blipFill>
        <p:spPr bwMode="auto">
          <a:xfrm>
            <a:off x="4064565" y="2571750"/>
            <a:ext cx="5079435" cy="257175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498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6115050" y="846070"/>
            <a:ext cx="2575635" cy="10614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Southeast Asia</a:t>
            </a:r>
          </a:p>
        </p:txBody>
      </p:sp>
      <p:pic>
        <p:nvPicPr>
          <p:cNvPr id="16386" name="Picture 2" descr="Shwedagon Pagoda - Wikipedia">
            <a:extLst>
              <a:ext uri="{FF2B5EF4-FFF2-40B4-BE49-F238E27FC236}">
                <a16:creationId xmlns:a16="http://schemas.microsoft.com/office/drawing/2014/main" id="{2FBE15EF-136F-F697-A7F7-90654DB95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r="15767" b="2"/>
          <a:stretch/>
        </p:blipFill>
        <p:spPr bwMode="auto">
          <a:xfrm>
            <a:off x="-7414" y="10"/>
            <a:ext cx="5679453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391" name="Straight Connector 16390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49542" y="653359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6115050" y="1907523"/>
            <a:ext cx="2575635" cy="2699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Many different countries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Rich in resources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Important trading area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Mixed different cultures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1"/>
                </a:solidFill>
              </a:rPr>
              <a:t>Built amazing temples</a:t>
            </a:r>
          </a:p>
        </p:txBody>
      </p:sp>
    </p:spTree>
    <p:extLst>
      <p:ext uri="{BB962C8B-B14F-4D97-AF65-F5344CB8AC3E}">
        <p14:creationId xmlns:p14="http://schemas.microsoft.com/office/powerpoint/2010/main" val="710525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22" name="Rectangle 174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>
                <a:solidFill>
                  <a:schemeClr val="tx1"/>
                </a:solidFill>
              </a:rPr>
              <a:t>The Khmer Empire</a:t>
            </a:r>
          </a:p>
        </p:txBody>
      </p:sp>
      <p:sp>
        <p:nvSpPr>
          <p:cNvPr id="174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Located in Cambodia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Built Angkor Wat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Powerful kingdom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Great builders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Smart farmers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Good traders</a:t>
            </a:r>
          </a:p>
        </p:txBody>
      </p:sp>
      <p:pic>
        <p:nvPicPr>
          <p:cNvPr id="17412" name="Picture 4" descr="Khmer Empire Discovery 5 days, daily Angkor temple tour">
            <a:extLst>
              <a:ext uri="{FF2B5EF4-FFF2-40B4-BE49-F238E27FC236}">
                <a16:creationId xmlns:a16="http://schemas.microsoft.com/office/drawing/2014/main" id="{CD37156B-4F55-62B6-1815-30541E53F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4" r="18643" b="-2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785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9" name="Rectangle 184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>
                <a:solidFill>
                  <a:schemeClr val="tx1"/>
                </a:solidFill>
              </a:rPr>
              <a:t>Angkor Wat</a:t>
            </a:r>
          </a:p>
        </p:txBody>
      </p:sp>
      <p:sp>
        <p:nvSpPr>
          <p:cNvPr id="184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Huge temple complex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Built 800 years ago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Still stands today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Shows great skill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Religious center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Tourist attraction</a:t>
            </a:r>
          </a:p>
        </p:txBody>
      </p:sp>
      <p:pic>
        <p:nvPicPr>
          <p:cNvPr id="18434" name="Picture 2" descr="Angkor Wat | Description, Location, History, Restoration, Map, &amp; Facts |  Britannica">
            <a:extLst>
              <a:ext uri="{FF2B5EF4-FFF2-40B4-BE49-F238E27FC236}">
                <a16:creationId xmlns:a16="http://schemas.microsoft.com/office/drawing/2014/main" id="{B2433D86-BBA3-BC8D-F75B-C97DA40A4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1" r="21793" b="2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504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200">
                <a:solidFill>
                  <a:schemeClr val="tx1"/>
                </a:solidFill>
              </a:rPr>
              <a:t>The Song Dynasty (960-1279)</a:t>
            </a:r>
          </a:p>
        </p:txBody>
      </p:sp>
      <p:sp>
        <p:nvSpPr>
          <p:cNvPr id="308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Followed after the Tang Dynasty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Known for peace and learning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Many people lived in cities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Traders came from far away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Artists made beautiful paintings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>
                <a:solidFill>
                  <a:schemeClr val="tx1"/>
                </a:solidFill>
              </a:rPr>
              <a:t>Scientists made new discoveries</a:t>
            </a:r>
          </a:p>
        </p:txBody>
      </p:sp>
      <p:pic>
        <p:nvPicPr>
          <p:cNvPr id="3074" name="Picture 2" descr="Chinese Dynasty: Southern Song - A Flourishing Tapestry of Culture and  Progress">
            <a:extLst>
              <a:ext uri="{FF2B5EF4-FFF2-40B4-BE49-F238E27FC236}">
                <a16:creationId xmlns:a16="http://schemas.microsoft.com/office/drawing/2014/main" id="{B34FE7A9-9587-E7A5-8ECD-5A5BD9652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4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70" name="Rectangle 19469">
            <a:extLst>
              <a:ext uri="{FF2B5EF4-FFF2-40B4-BE49-F238E27FC236}">
                <a16:creationId xmlns:a16="http://schemas.microsoft.com/office/drawing/2014/main" id="{B430338F-E2FD-4573-B0B7-E2EB12CC9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51430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399011" y="3371676"/>
            <a:ext cx="2896470" cy="1428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Geography's Impact</a:t>
            </a:r>
          </a:p>
        </p:txBody>
      </p:sp>
      <p:sp>
        <p:nvSpPr>
          <p:cNvPr id="19472" name="Rectangle 19471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493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74" name="Rectangle 1947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416" y="0"/>
            <a:ext cx="8423809" cy="30985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60" name="Picture 4">
            <a:extLst>
              <a:ext uri="{FF2B5EF4-FFF2-40B4-BE49-F238E27FC236}">
                <a16:creationId xmlns:a16="http://schemas.microsoft.com/office/drawing/2014/main" id="{C51DD1B3-1D5E-250F-596C-AD6EE5790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1" r="-5" b="-5"/>
          <a:stretch/>
        </p:blipFill>
        <p:spPr bwMode="auto">
          <a:xfrm>
            <a:off x="628650" y="273107"/>
            <a:ext cx="3852596" cy="256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Southeast Asia | Map, Islands, Countries, Culture, &amp; Facts | Britannica">
            <a:extLst>
              <a:ext uri="{FF2B5EF4-FFF2-40B4-BE49-F238E27FC236}">
                <a16:creationId xmlns:a16="http://schemas.microsoft.com/office/drawing/2014/main" id="{D35F8E5D-1F7B-5DC1-AAAD-AAB28FDC1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" r="-5" b="-5"/>
          <a:stretch/>
        </p:blipFill>
        <p:spPr bwMode="auto">
          <a:xfrm>
            <a:off x="4722948" y="273106"/>
            <a:ext cx="3852596" cy="256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6" name="Rectangle 19475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878083" y="4095157"/>
            <a:ext cx="1342774" cy="342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3872039" y="3371676"/>
            <a:ext cx="4940186" cy="1428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Korea: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Mountains and seas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Protected from invaders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Good for farming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tx1"/>
                </a:solidFill>
              </a:rPr>
              <a:t>Southeast Asia: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Rivers and oceans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Good for trade</a:t>
            </a:r>
          </a:p>
          <a:p>
            <a:pPr marL="685800" lvl="1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000"/>
              <a:t>Tropical climate</a:t>
            </a:r>
          </a:p>
        </p:txBody>
      </p:sp>
    </p:spTree>
    <p:extLst>
      <p:ext uri="{BB962C8B-B14F-4D97-AF65-F5344CB8AC3E}">
        <p14:creationId xmlns:p14="http://schemas.microsoft.com/office/powerpoint/2010/main" val="528906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Cultural Exchange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Ideas spread between regions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Countries learned from each other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Made ideas their own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Created new things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Built on old traditions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386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57200" y="457200"/>
            <a:ext cx="77724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Review Questions</a:t>
            </a:r>
            <a:endParaRPr lang="en-US" sz="2400" dirty="0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57200" y="914400"/>
            <a:ext cx="7772400" cy="41148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What was a samurai's main job?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Name one part of Bushido code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What is special about haiku?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What is Angkor Wat?</a:t>
            </a:r>
            <a:endParaRPr lang="en-US" sz="1800" dirty="0"/>
          </a:p>
          <a:p>
            <a:pPr marL="342900" indent="-342900">
              <a:buSzPct val="10000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How did geography help Korea?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9441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73202" y="480060"/>
            <a:ext cx="3614166" cy="1110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Amazing Song Dynasty Inventions</a:t>
            </a:r>
          </a:p>
        </p:txBody>
      </p:sp>
      <p:sp>
        <p:nvSpPr>
          <p:cNvPr id="410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1779651"/>
            <a:ext cx="2441321" cy="13716"/>
          </a:xfrm>
          <a:custGeom>
            <a:avLst/>
            <a:gdLst>
              <a:gd name="connsiteX0" fmla="*/ 0 w 2441321"/>
              <a:gd name="connsiteY0" fmla="*/ 0 h 13716"/>
              <a:gd name="connsiteX1" fmla="*/ 585917 w 2441321"/>
              <a:gd name="connsiteY1" fmla="*/ 0 h 13716"/>
              <a:gd name="connsiteX2" fmla="*/ 1196247 w 2441321"/>
              <a:gd name="connsiteY2" fmla="*/ 0 h 13716"/>
              <a:gd name="connsiteX3" fmla="*/ 1806578 w 2441321"/>
              <a:gd name="connsiteY3" fmla="*/ 0 h 13716"/>
              <a:gd name="connsiteX4" fmla="*/ 2441321 w 2441321"/>
              <a:gd name="connsiteY4" fmla="*/ 0 h 13716"/>
              <a:gd name="connsiteX5" fmla="*/ 2441321 w 2441321"/>
              <a:gd name="connsiteY5" fmla="*/ 13716 h 13716"/>
              <a:gd name="connsiteX6" fmla="*/ 1830991 w 2441321"/>
              <a:gd name="connsiteY6" fmla="*/ 13716 h 13716"/>
              <a:gd name="connsiteX7" fmla="*/ 1269487 w 2441321"/>
              <a:gd name="connsiteY7" fmla="*/ 13716 h 13716"/>
              <a:gd name="connsiteX8" fmla="*/ 707983 w 2441321"/>
              <a:gd name="connsiteY8" fmla="*/ 13716 h 13716"/>
              <a:gd name="connsiteX9" fmla="*/ 0 w 2441321"/>
              <a:gd name="connsiteY9" fmla="*/ 13716 h 13716"/>
              <a:gd name="connsiteX10" fmla="*/ 0 w 2441321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41321" h="13716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0939" y="4363"/>
                  <a:pt x="2441580" y="8857"/>
                  <a:pt x="2441321" y="13716"/>
                </a:cubicBezTo>
                <a:cubicBezTo>
                  <a:pt x="2169723" y="25934"/>
                  <a:pt x="2045712" y="34568"/>
                  <a:pt x="1830991" y="13716"/>
                </a:cubicBezTo>
                <a:cubicBezTo>
                  <a:pt x="1616270" y="-7136"/>
                  <a:pt x="1505876" y="-623"/>
                  <a:pt x="1269487" y="13716"/>
                </a:cubicBezTo>
                <a:cubicBezTo>
                  <a:pt x="1033098" y="28055"/>
                  <a:pt x="908661" y="36619"/>
                  <a:pt x="707983" y="13716"/>
                </a:cubicBezTo>
                <a:cubicBezTo>
                  <a:pt x="507305" y="-9187"/>
                  <a:pt x="333592" y="16187"/>
                  <a:pt x="0" y="13716"/>
                </a:cubicBezTo>
                <a:cubicBezTo>
                  <a:pt x="-459" y="8317"/>
                  <a:pt x="190" y="2744"/>
                  <a:pt x="0" y="0"/>
                </a:cubicBezTo>
                <a:close/>
              </a:path>
              <a:path w="2441321" h="13716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507" y="3335"/>
                  <a:pt x="2441322" y="9457"/>
                  <a:pt x="2441321" y="13716"/>
                </a:cubicBezTo>
                <a:cubicBezTo>
                  <a:pt x="2166745" y="24201"/>
                  <a:pt x="2078726" y="10904"/>
                  <a:pt x="1879817" y="13716"/>
                </a:cubicBezTo>
                <a:cubicBezTo>
                  <a:pt x="1680908" y="16528"/>
                  <a:pt x="1548770" y="-8699"/>
                  <a:pt x="1318313" y="13716"/>
                </a:cubicBezTo>
                <a:cubicBezTo>
                  <a:pt x="1087856" y="36131"/>
                  <a:pt x="894613" y="-645"/>
                  <a:pt x="659157" y="13716"/>
                </a:cubicBezTo>
                <a:cubicBezTo>
                  <a:pt x="423701" y="28077"/>
                  <a:pt x="246611" y="29403"/>
                  <a:pt x="0" y="13716"/>
                </a:cubicBezTo>
                <a:cubicBezTo>
                  <a:pt x="-120" y="7867"/>
                  <a:pt x="674" y="39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73202" y="1995678"/>
            <a:ext cx="3614166" cy="26609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Paper money (no more carrying heavy coins!)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Gunpowder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The compass for finding direction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Better printing methods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New farming tools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The first movable type printing</a:t>
            </a:r>
          </a:p>
        </p:txBody>
      </p:sp>
      <p:pic>
        <p:nvPicPr>
          <p:cNvPr id="4098" name="Picture 2" descr="8 Key Inventions and Innovations of the Song Dynasty | History Hit">
            <a:extLst>
              <a:ext uri="{FF2B5EF4-FFF2-40B4-BE49-F238E27FC236}">
                <a16:creationId xmlns:a16="http://schemas.microsoft.com/office/drawing/2014/main" id="{5E257831-11B8-C786-79DA-1A588D950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286" y="826586"/>
            <a:ext cx="4094226" cy="349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480060" y="244026"/>
            <a:ext cx="3276451" cy="14676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4100">
                <a:solidFill>
                  <a:schemeClr val="tx1"/>
                </a:solidFill>
              </a:rPr>
              <a:t>Life During the Song Dynasty</a:t>
            </a:r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1940245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690" y="5728"/>
                  <a:pt x="2605650" y="7624"/>
                  <a:pt x="2606040" y="13716"/>
                </a:cubicBezTo>
                <a:cubicBezTo>
                  <a:pt x="2256758" y="26838"/>
                  <a:pt x="2173673" y="-17450"/>
                  <a:pt x="1902409" y="13716"/>
                </a:cubicBezTo>
                <a:cubicBezTo>
                  <a:pt x="1631145" y="44882"/>
                  <a:pt x="1461378" y="894"/>
                  <a:pt x="1276960" y="13716"/>
                </a:cubicBezTo>
                <a:cubicBezTo>
                  <a:pt x="1092542" y="26538"/>
                  <a:pt x="890442" y="8641"/>
                  <a:pt x="677570" y="13716"/>
                </a:cubicBezTo>
                <a:cubicBezTo>
                  <a:pt x="464698" y="18792"/>
                  <a:pt x="187648" y="31265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6569" y="5071"/>
                  <a:pt x="2606315" y="7437"/>
                  <a:pt x="2606040" y="13716"/>
                </a:cubicBezTo>
                <a:cubicBezTo>
                  <a:pt x="2393024" y="-2332"/>
                  <a:pt x="2191161" y="34687"/>
                  <a:pt x="1980590" y="13716"/>
                </a:cubicBezTo>
                <a:cubicBezTo>
                  <a:pt x="1770019" y="-7255"/>
                  <a:pt x="1476440" y="31542"/>
                  <a:pt x="1276960" y="13716"/>
                </a:cubicBezTo>
                <a:cubicBezTo>
                  <a:pt x="1077480" y="-4110"/>
                  <a:pt x="880988" y="37553"/>
                  <a:pt x="651510" y="13716"/>
                </a:cubicBezTo>
                <a:cubicBezTo>
                  <a:pt x="422032" y="-10121"/>
                  <a:pt x="130744" y="-6519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480060" y="2154674"/>
            <a:ext cx="3182691" cy="2490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Many people lived in big cities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Markets were busy and exciting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People enjoyed theater shows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Students studied hard for tests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Traders sold goods from far away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1"/>
                </a:solidFill>
              </a:rPr>
              <a:t>Artists painted beautiful pictures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A6A9E03-BC04-1148-E266-9289C8F2B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4" r="13656" b="1"/>
          <a:stretch/>
        </p:blipFill>
        <p:spPr bwMode="auto"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5783C-DA91-C5B0-A194-C457B2ACACD7}"/>
              </a:ext>
            </a:extLst>
          </p:cNvPr>
          <p:cNvSpPr>
            <a:spLocks noGrp="1"/>
          </p:cNvSpPr>
          <p:nvPr>
            <p:ph type="title" idx="100"/>
          </p:nvPr>
        </p:nvSpPr>
        <p:spPr>
          <a:xfrm>
            <a:off x="657518" y="90679"/>
            <a:ext cx="3448311" cy="3910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3E54D-CD3C-A631-8C72-69F75974B7CC}"/>
              </a:ext>
            </a:extLst>
          </p:cNvPr>
          <p:cNvSpPr>
            <a:spLocks noGrp="1"/>
          </p:cNvSpPr>
          <p:nvPr>
            <p:ph type="body" idx="101"/>
          </p:nvPr>
        </p:nvSpPr>
        <p:spPr>
          <a:xfrm>
            <a:off x="657519" y="702129"/>
            <a:ext cx="3448310" cy="37838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Sell me an ancient Chinese invention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Learn about your product. Google is your friend. No AI junk.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Tell me what it is, what it does, and why I need it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Groups of 3-5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No solo work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Paper money (no more carrying heavy coins!)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Gunpowder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 compass for finding direction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New farming tools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 first movable type printing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148" name="Picture 4" descr="Sell Me This 🖊️Pen Leonardo DiCaprio Wolf of Wall Street Motivational  Entrepreneur WhatsApp Status - YouTube">
            <a:extLst>
              <a:ext uri="{FF2B5EF4-FFF2-40B4-BE49-F238E27FC236}">
                <a16:creationId xmlns:a16="http://schemas.microsoft.com/office/drawing/2014/main" id="{D4715C82-A51D-9225-B6B0-0D3CCB518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421604"/>
            <a:ext cx="3989297" cy="22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5053288"/>
            <a:ext cx="9155399" cy="92522"/>
            <a:chOff x="-5025" y="6737718"/>
            <a:chExt cx="12207200" cy="123363"/>
          </a:xfrm>
        </p:grpSpPr>
        <p:sp>
          <p:nvSpPr>
            <p:cNvPr id="6154" name="Rectangle 6153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5" name="Rectangle 6154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699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>
            <a:spLocks noGrp="1"/>
          </p:cNvSpPr>
          <p:nvPr>
            <p:ph type="title" idx="100" hasCustomPrompt="1"/>
          </p:nvPr>
        </p:nvSpPr>
        <p:spPr>
          <a:xfrm>
            <a:off x="571350" y="108060"/>
            <a:ext cx="4000647" cy="1281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l">
              <a:lnSpc>
                <a:spcPct val="90000"/>
              </a:lnSpc>
            </a:pPr>
            <a:r>
              <a:rPr lang="en-US" sz="3000" dirty="0">
                <a:solidFill>
                  <a:schemeClr val="tx1"/>
                </a:solidFill>
              </a:rPr>
              <a:t>The Mongols Rise to Power</a:t>
            </a:r>
          </a:p>
        </p:txBody>
      </p:sp>
      <p:sp>
        <p:nvSpPr>
          <p:cNvPr id="3" name="Text 0"/>
          <p:cNvSpPr>
            <a:spLocks noGrp="1"/>
          </p:cNvSpPr>
          <p:nvPr>
            <p:ph type="body" idx="101" hasCustomPrompt="1"/>
          </p:nvPr>
        </p:nvSpPr>
        <p:spPr>
          <a:xfrm>
            <a:off x="571350" y="1257300"/>
            <a:ext cx="4000647" cy="3422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Led by Genghis Khan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Excellent horse riders and warriors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Built the largest land empire ever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Connected many different cultures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Protected traders on the Silk Road</a:t>
            </a:r>
          </a:p>
          <a:p>
            <a:pPr marL="342900" indent="-228600">
              <a:lnSpc>
                <a:spcPct val="90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Ruled China as the Yuan Dynasty</a:t>
            </a:r>
          </a:p>
        </p:txBody>
      </p:sp>
      <p:pic>
        <p:nvPicPr>
          <p:cNvPr id="5" name="Picture 4" descr="Black horse rearing in smoke">
            <a:extLst>
              <a:ext uri="{FF2B5EF4-FFF2-40B4-BE49-F238E27FC236}">
                <a16:creationId xmlns:a16="http://schemas.microsoft.com/office/drawing/2014/main" id="{59E84249-721D-04E4-3B44-81171B731E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99" r="30097" b="-1"/>
          <a:stretch/>
        </p:blipFill>
        <p:spPr>
          <a:xfrm>
            <a:off x="5143347" y="-8164"/>
            <a:ext cx="4000653" cy="515166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Mongol Empire - World History Encyclopedia">
            <a:extLst>
              <a:ext uri="{FF2B5EF4-FFF2-40B4-BE49-F238E27FC236}">
                <a16:creationId xmlns:a16="http://schemas.microsoft.com/office/drawing/2014/main" id="{0CC53683-1F24-F1B7-961B-75E9B12D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5"/>
          <a:stretch/>
        </p:blipFill>
        <p:spPr bwMode="auto">
          <a:xfrm>
            <a:off x="20" y="961"/>
            <a:ext cx="9143980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707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14256</TotalTime>
  <Words>1078</Words>
  <Application>Microsoft Office PowerPoint</Application>
  <PresentationFormat>On-screen Show (16:9)</PresentationFormat>
  <Paragraphs>318</Paragraphs>
  <Slides>42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Ancient China: Exploring the Tang, Song, Mongol, and Ming Dynasties</vt:lpstr>
      <vt:lpstr>The Tang Dynasty (618-907)</vt:lpstr>
      <vt:lpstr>Tang Dynasty Inventions</vt:lpstr>
      <vt:lpstr>The Song Dynasty (960-1279)</vt:lpstr>
      <vt:lpstr>Amazing Song Dynasty Inventions</vt:lpstr>
      <vt:lpstr>Life During the Song Dynasty</vt:lpstr>
      <vt:lpstr>Activity</vt:lpstr>
      <vt:lpstr>The Mongols Rise to Power</vt:lpstr>
      <vt:lpstr>PowerPoint Presentation</vt:lpstr>
      <vt:lpstr>PowerPoint Presentation</vt:lpstr>
      <vt:lpstr>PowerPoint Presentation</vt:lpstr>
      <vt:lpstr>Kublai Khan and the Yuan Dynasty</vt:lpstr>
      <vt:lpstr>Life Under Mongol Rule</vt:lpstr>
      <vt:lpstr>The Ming Dynasty Begins</vt:lpstr>
      <vt:lpstr>The Great Wall of China</vt:lpstr>
      <vt:lpstr>Ming Dynasty Achievements</vt:lpstr>
      <vt:lpstr>Chinese Beliefs: Confucianism</vt:lpstr>
      <vt:lpstr>Chinese Beliefs: Daoism</vt:lpstr>
      <vt:lpstr>Chinese Beliefs: Buddhism</vt:lpstr>
      <vt:lpstr>Important Chinese Inventions</vt:lpstr>
      <vt:lpstr>The Silk Road</vt:lpstr>
      <vt:lpstr>Why This History Matters</vt:lpstr>
      <vt:lpstr>Review Questions</vt:lpstr>
      <vt:lpstr>What is Power?</vt:lpstr>
      <vt:lpstr>Japanese Feudal System</vt:lpstr>
      <vt:lpstr>The Shogun's Role</vt:lpstr>
      <vt:lpstr>The Daimyo's Job</vt:lpstr>
      <vt:lpstr>Life of a Samurai</vt:lpstr>
      <vt:lpstr>Bushido: The Samurai Code</vt:lpstr>
      <vt:lpstr>Peasant Life in Japan</vt:lpstr>
      <vt:lpstr>Japanese Culture</vt:lpstr>
      <vt:lpstr>Haiku Poetry</vt:lpstr>
      <vt:lpstr>Zen Buddhism</vt:lpstr>
      <vt:lpstr>Kabuki Theater</vt:lpstr>
      <vt:lpstr>Korean Culture</vt:lpstr>
      <vt:lpstr>Korean Achievements</vt:lpstr>
      <vt:lpstr>Southeast Asia</vt:lpstr>
      <vt:lpstr>The Khmer Empire</vt:lpstr>
      <vt:lpstr>Angkor Wat</vt:lpstr>
      <vt:lpstr>Geography's Impact</vt:lpstr>
      <vt:lpstr>Cultural Exchange</vt:lpstr>
      <vt:lpstr>Review Questions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Ancient China: Exploring the Tang, Song, Mongol, and Ming Dynasties</dc:title>
  <dc:subject>PptxGenJS Presentation</dc:subject>
  <dc:creator>PptxGenJS</dc:creator>
  <cp:lastModifiedBy>McLaughlin, Joseph P.</cp:lastModifiedBy>
  <cp:revision>6</cp:revision>
  <dcterms:created xsi:type="dcterms:W3CDTF">2025-02-27T17:30:01Z</dcterms:created>
  <dcterms:modified xsi:type="dcterms:W3CDTF">2025-04-01T03:22:37Z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42f8b2-88d4-454a-ae0a-d915e44763d2_Enabled">
    <vt:lpwstr>true</vt:lpwstr>
  </property>
  <property fmtid="{D5CDD505-2E9C-101B-9397-08002B2CF9AE}" pid="3" name="MSIP_Label_f442f8b2-88d4-454a-ae0a-d915e44763d2_SetDate">
    <vt:lpwstr>2025-03-03T04:59:29Z</vt:lpwstr>
  </property>
  <property fmtid="{D5CDD505-2E9C-101B-9397-08002B2CF9AE}" pid="4" name="MSIP_Label_f442f8b2-88d4-454a-ae0a-d915e44763d2_Method">
    <vt:lpwstr>Standard</vt:lpwstr>
  </property>
  <property fmtid="{D5CDD505-2E9C-101B-9397-08002B2CF9AE}" pid="5" name="MSIP_Label_f442f8b2-88d4-454a-ae0a-d915e44763d2_Name">
    <vt:lpwstr>defa4170-0d19-0005-0003-bc88714345d2</vt:lpwstr>
  </property>
  <property fmtid="{D5CDD505-2E9C-101B-9397-08002B2CF9AE}" pid="6" name="MSIP_Label_f442f8b2-88d4-454a-ae0a-d915e44763d2_SiteId">
    <vt:lpwstr>08e33d6b-a654-486a-80e3-20b190ae22d7</vt:lpwstr>
  </property>
  <property fmtid="{D5CDD505-2E9C-101B-9397-08002B2CF9AE}" pid="7" name="MSIP_Label_f442f8b2-88d4-454a-ae0a-d915e44763d2_ActionId">
    <vt:lpwstr>0e468851-d8ec-49a7-b028-69456aa4337c</vt:lpwstr>
  </property>
  <property fmtid="{D5CDD505-2E9C-101B-9397-08002B2CF9AE}" pid="8" name="MSIP_Label_f442f8b2-88d4-454a-ae0a-d915e44763d2_ContentBits">
    <vt:lpwstr>0</vt:lpwstr>
  </property>
  <property fmtid="{D5CDD505-2E9C-101B-9397-08002B2CF9AE}" pid="9" name="MSIP_Label_f442f8b2-88d4-454a-ae0a-d915e44763d2_Tag">
    <vt:lpwstr>10, 3, 0, 1</vt:lpwstr>
  </property>
</Properties>
</file>