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71" r:id="rId11"/>
    <p:sldId id="272" r:id="rId12"/>
    <p:sldId id="265" r:id="rId13"/>
    <p:sldId id="269" r:id="rId14"/>
    <p:sldId id="270" r:id="rId15"/>
    <p:sldId id="266" r:id="rId16"/>
    <p:sldId id="268" r:id="rId17"/>
    <p:sldId id="273" r:id="rId18"/>
    <p:sldId id="274" r:id="rId19"/>
    <p:sldId id="275" r:id="rId20"/>
    <p:sldId id="276" r:id="rId21"/>
    <p:sldId id="278" r:id="rId22"/>
    <p:sldId id="280" r:id="rId23"/>
    <p:sldId id="279" r:id="rId24"/>
    <p:sldId id="277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4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AF8187-ABA3-4746-939B-6A3D6697FE46}" v="72" dt="2025-02-18T15:28:07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Laughlin, Joseph P." userId="84fc8314-c930-4dd3-bedc-340ab46a9fb0" providerId="ADAL" clId="{DCAF8187-ABA3-4746-939B-6A3D6697FE46}"/>
    <pc:docChg chg="undo redo custSel addSld delSld modSld sldOrd">
      <pc:chgData name="McLaughlin, Joseph P." userId="84fc8314-c930-4dd3-bedc-340ab46a9fb0" providerId="ADAL" clId="{DCAF8187-ABA3-4746-939B-6A3D6697FE46}" dt="2025-02-20T22:01:50.385" v="866" actId="20577"/>
      <pc:docMkLst>
        <pc:docMk/>
      </pc:docMkLst>
      <pc:sldChg chg="delSp delDesignElem">
        <pc:chgData name="McLaughlin, Joseph P." userId="84fc8314-c930-4dd3-bedc-340ab46a9fb0" providerId="ADAL" clId="{DCAF8187-ABA3-4746-939B-6A3D6697FE46}" dt="2025-02-11T16:03:21.003" v="165"/>
        <pc:sldMkLst>
          <pc:docMk/>
          <pc:sldMk cId="1693069269" sldId="257"/>
        </pc:sldMkLst>
      </pc:sldChg>
      <pc:sldChg chg="delSp modSp mod delDesignElem">
        <pc:chgData name="McLaughlin, Joseph P." userId="84fc8314-c930-4dd3-bedc-340ab46a9fb0" providerId="ADAL" clId="{DCAF8187-ABA3-4746-939B-6A3D6697FE46}" dt="2025-02-11T16:11:47.608" v="168" actId="207"/>
        <pc:sldMkLst>
          <pc:docMk/>
          <pc:sldMk cId="650489027" sldId="258"/>
        </pc:sldMkLst>
        <pc:spChg chg="mod">
          <ac:chgData name="McLaughlin, Joseph P." userId="84fc8314-c930-4dd3-bedc-340ab46a9fb0" providerId="ADAL" clId="{DCAF8187-ABA3-4746-939B-6A3D6697FE46}" dt="2025-02-11T16:11:47.608" v="168" actId="207"/>
          <ac:spMkLst>
            <pc:docMk/>
            <pc:sldMk cId="650489027" sldId="258"/>
            <ac:spMk id="2" creationId="{59B1D160-A67E-1F2D-B9DB-2AE0B46F1E67}"/>
          </ac:spMkLst>
        </pc:spChg>
      </pc:sldChg>
      <pc:sldChg chg="modSp">
        <pc:chgData name="McLaughlin, Joseph P." userId="84fc8314-c930-4dd3-bedc-340ab46a9fb0" providerId="ADAL" clId="{DCAF8187-ABA3-4746-939B-6A3D6697FE46}" dt="2025-02-11T16:03:21.003" v="165"/>
        <pc:sldMkLst>
          <pc:docMk/>
          <pc:sldMk cId="1641964481" sldId="259"/>
        </pc:sldMkLst>
        <pc:spChg chg="mod">
          <ac:chgData name="McLaughlin, Joseph P." userId="84fc8314-c930-4dd3-bedc-340ab46a9fb0" providerId="ADAL" clId="{DCAF8187-ABA3-4746-939B-6A3D6697FE46}" dt="2025-02-11T16:03:21.003" v="165"/>
          <ac:spMkLst>
            <pc:docMk/>
            <pc:sldMk cId="1641964481" sldId="259"/>
            <ac:spMk id="2" creationId="{B88DD659-9940-B852-3628-749CFBABF002}"/>
          </ac:spMkLst>
        </pc:spChg>
        <pc:spChg chg="mod">
          <ac:chgData name="McLaughlin, Joseph P." userId="84fc8314-c930-4dd3-bedc-340ab46a9fb0" providerId="ADAL" clId="{DCAF8187-ABA3-4746-939B-6A3D6697FE46}" dt="2025-02-11T16:03:21.003" v="165"/>
          <ac:spMkLst>
            <pc:docMk/>
            <pc:sldMk cId="1641964481" sldId="259"/>
            <ac:spMk id="3" creationId="{72C6AE92-C387-1423-38D8-445D4862CDE2}"/>
          </ac:spMkLst>
        </pc:spChg>
      </pc:sldChg>
      <pc:sldChg chg="delSp delDesignElem">
        <pc:chgData name="McLaughlin, Joseph P." userId="84fc8314-c930-4dd3-bedc-340ab46a9fb0" providerId="ADAL" clId="{DCAF8187-ABA3-4746-939B-6A3D6697FE46}" dt="2025-02-11T16:03:21.003" v="165"/>
        <pc:sldMkLst>
          <pc:docMk/>
          <pc:sldMk cId="2535993316" sldId="260"/>
        </pc:sldMkLst>
      </pc:sldChg>
      <pc:sldChg chg="delSp delDesignElem">
        <pc:chgData name="McLaughlin, Joseph P." userId="84fc8314-c930-4dd3-bedc-340ab46a9fb0" providerId="ADAL" clId="{DCAF8187-ABA3-4746-939B-6A3D6697FE46}" dt="2025-02-11T16:03:21.003" v="165"/>
        <pc:sldMkLst>
          <pc:docMk/>
          <pc:sldMk cId="1422191817" sldId="261"/>
        </pc:sldMkLst>
      </pc:sldChg>
      <pc:sldChg chg="addSp delSp modSp new mod setBg delDesignElem">
        <pc:chgData name="McLaughlin, Joseph P." userId="84fc8314-c930-4dd3-bedc-340ab46a9fb0" providerId="ADAL" clId="{DCAF8187-ABA3-4746-939B-6A3D6697FE46}" dt="2025-02-11T19:35:28.898" v="215" actId="20577"/>
        <pc:sldMkLst>
          <pc:docMk/>
          <pc:sldMk cId="1108711216" sldId="262"/>
        </pc:sldMkLst>
        <pc:spChg chg="mod">
          <ac:chgData name="McLaughlin, Joseph P." userId="84fc8314-c930-4dd3-bedc-340ab46a9fb0" providerId="ADAL" clId="{DCAF8187-ABA3-4746-939B-6A3D6697FE46}" dt="2025-02-11T15:32:12.304" v="38" actId="26606"/>
          <ac:spMkLst>
            <pc:docMk/>
            <pc:sldMk cId="1108711216" sldId="262"/>
            <ac:spMk id="2" creationId="{057D0A58-98A5-0A57-F908-B8D935F92506}"/>
          </ac:spMkLst>
        </pc:spChg>
        <pc:spChg chg="mod">
          <ac:chgData name="McLaughlin, Joseph P." userId="84fc8314-c930-4dd3-bedc-340ab46a9fb0" providerId="ADAL" clId="{DCAF8187-ABA3-4746-939B-6A3D6697FE46}" dt="2025-02-11T19:35:28.898" v="215" actId="20577"/>
          <ac:spMkLst>
            <pc:docMk/>
            <pc:sldMk cId="1108711216" sldId="262"/>
            <ac:spMk id="3" creationId="{A45CD6A9-2483-0E93-0D96-2BD37C17FA7F}"/>
          </ac:spMkLst>
        </pc:spChg>
        <pc:picChg chg="add mod ord">
          <ac:chgData name="McLaughlin, Joseph P." userId="84fc8314-c930-4dd3-bedc-340ab46a9fb0" providerId="ADAL" clId="{DCAF8187-ABA3-4746-939B-6A3D6697FE46}" dt="2025-02-11T15:32:12.304" v="38" actId="26606"/>
          <ac:picMkLst>
            <pc:docMk/>
            <pc:sldMk cId="1108711216" sldId="262"/>
            <ac:picMk id="1026" creationId="{49B700D4-15F4-9927-31B7-2BA1D5500AE1}"/>
          </ac:picMkLst>
        </pc:picChg>
        <pc:picChg chg="add mod">
          <ac:chgData name="McLaughlin, Joseph P." userId="84fc8314-c930-4dd3-bedc-340ab46a9fb0" providerId="ADAL" clId="{DCAF8187-ABA3-4746-939B-6A3D6697FE46}" dt="2025-02-11T15:32:12.304" v="38" actId="26606"/>
          <ac:picMkLst>
            <pc:docMk/>
            <pc:sldMk cId="1108711216" sldId="262"/>
            <ac:picMk id="1028" creationId="{5F4D6C7F-B028-B96A-AA28-F21C58AA0DEE}"/>
          </ac:picMkLst>
        </pc:picChg>
      </pc:sldChg>
      <pc:sldChg chg="addSp delSp modSp new mod setBg delDesignElem">
        <pc:chgData name="McLaughlin, Joseph P." userId="84fc8314-c930-4dd3-bedc-340ab46a9fb0" providerId="ADAL" clId="{DCAF8187-ABA3-4746-939B-6A3D6697FE46}" dt="2025-02-11T16:03:21.003" v="165"/>
        <pc:sldMkLst>
          <pc:docMk/>
          <pc:sldMk cId="57282651" sldId="263"/>
        </pc:sldMkLst>
        <pc:spChg chg="mod">
          <ac:chgData name="McLaughlin, Joseph P." userId="84fc8314-c930-4dd3-bedc-340ab46a9fb0" providerId="ADAL" clId="{DCAF8187-ABA3-4746-939B-6A3D6697FE46}" dt="2025-02-11T15:32:58.633" v="43" actId="26606"/>
          <ac:spMkLst>
            <pc:docMk/>
            <pc:sldMk cId="57282651" sldId="263"/>
            <ac:spMk id="2" creationId="{D02F8B70-4E52-16CB-436F-B5FF2B3F98E7}"/>
          </ac:spMkLst>
        </pc:spChg>
        <pc:spChg chg="mod">
          <ac:chgData name="McLaughlin, Joseph P." userId="84fc8314-c930-4dd3-bedc-340ab46a9fb0" providerId="ADAL" clId="{DCAF8187-ABA3-4746-939B-6A3D6697FE46}" dt="2025-02-11T15:32:58.633" v="43" actId="26606"/>
          <ac:spMkLst>
            <pc:docMk/>
            <pc:sldMk cId="57282651" sldId="263"/>
            <ac:spMk id="3" creationId="{CBB213AB-3159-45BE-C307-0C8C38C00A0F}"/>
          </ac:spMkLst>
        </pc:spChg>
        <pc:picChg chg="add mod">
          <ac:chgData name="McLaughlin, Joseph P." userId="84fc8314-c930-4dd3-bedc-340ab46a9fb0" providerId="ADAL" clId="{DCAF8187-ABA3-4746-939B-6A3D6697FE46}" dt="2025-02-11T15:32:58.633" v="43" actId="26606"/>
          <ac:picMkLst>
            <pc:docMk/>
            <pc:sldMk cId="57282651" sldId="263"/>
            <ac:picMk id="2050" creationId="{94F468BC-0F8D-68DF-66A8-634303F5A2B2}"/>
          </ac:picMkLst>
        </pc:picChg>
      </pc:sldChg>
      <pc:sldChg chg="addSp delSp modSp new mod setBg delDesignElem">
        <pc:chgData name="McLaughlin, Joseph P." userId="84fc8314-c930-4dd3-bedc-340ab46a9fb0" providerId="ADAL" clId="{DCAF8187-ABA3-4746-939B-6A3D6697FE46}" dt="2025-02-11T16:03:21.003" v="165"/>
        <pc:sldMkLst>
          <pc:docMk/>
          <pc:sldMk cId="162105930" sldId="264"/>
        </pc:sldMkLst>
        <pc:spChg chg="mod">
          <ac:chgData name="McLaughlin, Joseph P." userId="84fc8314-c930-4dd3-bedc-340ab46a9fb0" providerId="ADAL" clId="{DCAF8187-ABA3-4746-939B-6A3D6697FE46}" dt="2025-02-11T15:34:20.547" v="46" actId="26606"/>
          <ac:spMkLst>
            <pc:docMk/>
            <pc:sldMk cId="162105930" sldId="264"/>
            <ac:spMk id="2" creationId="{D7BF13DB-7779-B920-62F8-4E152667266B}"/>
          </ac:spMkLst>
        </pc:spChg>
        <pc:spChg chg="mod">
          <ac:chgData name="McLaughlin, Joseph P." userId="84fc8314-c930-4dd3-bedc-340ab46a9fb0" providerId="ADAL" clId="{DCAF8187-ABA3-4746-939B-6A3D6697FE46}" dt="2025-02-11T15:34:20.547" v="46" actId="26606"/>
          <ac:spMkLst>
            <pc:docMk/>
            <pc:sldMk cId="162105930" sldId="264"/>
            <ac:spMk id="3" creationId="{3C926F16-AF6E-CBCE-FAC7-C6A09BA2DB53}"/>
          </ac:spMkLst>
        </pc:spChg>
        <pc:picChg chg="add mod ord">
          <ac:chgData name="McLaughlin, Joseph P." userId="84fc8314-c930-4dd3-bedc-340ab46a9fb0" providerId="ADAL" clId="{DCAF8187-ABA3-4746-939B-6A3D6697FE46}" dt="2025-02-11T15:34:20.547" v="46" actId="26606"/>
          <ac:picMkLst>
            <pc:docMk/>
            <pc:sldMk cId="162105930" sldId="264"/>
            <ac:picMk id="3074" creationId="{1FCDD94D-121D-41A0-5CFC-A309B01777EA}"/>
          </ac:picMkLst>
        </pc:picChg>
        <pc:picChg chg="add mod">
          <ac:chgData name="McLaughlin, Joseph P." userId="84fc8314-c930-4dd3-bedc-340ab46a9fb0" providerId="ADAL" clId="{DCAF8187-ABA3-4746-939B-6A3D6697FE46}" dt="2025-02-11T15:34:20.547" v="46" actId="26606"/>
          <ac:picMkLst>
            <pc:docMk/>
            <pc:sldMk cId="162105930" sldId="264"/>
            <ac:picMk id="3076" creationId="{2D2BFE79-1EFE-F780-EDDC-1B58B0454C2B}"/>
          </ac:picMkLst>
        </pc:picChg>
      </pc:sldChg>
      <pc:sldChg chg="addSp delSp modSp new mod setBg delDesignElem">
        <pc:chgData name="McLaughlin, Joseph P." userId="84fc8314-c930-4dd3-bedc-340ab46a9fb0" providerId="ADAL" clId="{DCAF8187-ABA3-4746-939B-6A3D6697FE46}" dt="2025-02-11T16:03:21.003" v="165"/>
        <pc:sldMkLst>
          <pc:docMk/>
          <pc:sldMk cId="3116039262" sldId="265"/>
        </pc:sldMkLst>
        <pc:spChg chg="mod">
          <ac:chgData name="McLaughlin, Joseph P." userId="84fc8314-c930-4dd3-bedc-340ab46a9fb0" providerId="ADAL" clId="{DCAF8187-ABA3-4746-939B-6A3D6697FE46}" dt="2025-02-11T15:39:04.359" v="56" actId="26606"/>
          <ac:spMkLst>
            <pc:docMk/>
            <pc:sldMk cId="3116039262" sldId="265"/>
            <ac:spMk id="2" creationId="{4D97338A-275C-1E0D-B8BA-84EEA9EFEBD8}"/>
          </ac:spMkLst>
        </pc:spChg>
        <pc:spChg chg="mod">
          <ac:chgData name="McLaughlin, Joseph P." userId="84fc8314-c930-4dd3-bedc-340ab46a9fb0" providerId="ADAL" clId="{DCAF8187-ABA3-4746-939B-6A3D6697FE46}" dt="2025-02-11T15:45:13.176" v="72" actId="313"/>
          <ac:spMkLst>
            <pc:docMk/>
            <pc:sldMk cId="3116039262" sldId="265"/>
            <ac:spMk id="3" creationId="{BB00330D-50E9-3F21-9F16-C5A8A305F3DF}"/>
          </ac:spMkLst>
        </pc:spChg>
        <pc:picChg chg="add mod">
          <ac:chgData name="McLaughlin, Joseph P." userId="84fc8314-c930-4dd3-bedc-340ab46a9fb0" providerId="ADAL" clId="{DCAF8187-ABA3-4746-939B-6A3D6697FE46}" dt="2025-02-11T15:39:04.359" v="56" actId="26606"/>
          <ac:picMkLst>
            <pc:docMk/>
            <pc:sldMk cId="3116039262" sldId="265"/>
            <ac:picMk id="5124" creationId="{1AFAE526-F994-9D6C-EA3F-A8666462D3EF}"/>
          </ac:picMkLst>
        </pc:picChg>
      </pc:sldChg>
      <pc:sldChg chg="addSp delSp modSp new mod setBg delDesignElem">
        <pc:chgData name="McLaughlin, Joseph P." userId="84fc8314-c930-4dd3-bedc-340ab46a9fb0" providerId="ADAL" clId="{DCAF8187-ABA3-4746-939B-6A3D6697FE46}" dt="2025-02-12T19:21:44.380" v="222" actId="20577"/>
        <pc:sldMkLst>
          <pc:docMk/>
          <pc:sldMk cId="3377275453" sldId="266"/>
        </pc:sldMkLst>
        <pc:spChg chg="mod">
          <ac:chgData name="McLaughlin, Joseph P." userId="84fc8314-c930-4dd3-bedc-340ab46a9fb0" providerId="ADAL" clId="{DCAF8187-ABA3-4746-939B-6A3D6697FE46}" dt="2025-02-11T15:40:36.521" v="59" actId="26606"/>
          <ac:spMkLst>
            <pc:docMk/>
            <pc:sldMk cId="3377275453" sldId="266"/>
            <ac:spMk id="2" creationId="{97A6794A-CFF3-6EEE-B3C2-BFE2E1E0FEAE}"/>
          </ac:spMkLst>
        </pc:spChg>
        <pc:spChg chg="mod">
          <ac:chgData name="McLaughlin, Joseph P." userId="84fc8314-c930-4dd3-bedc-340ab46a9fb0" providerId="ADAL" clId="{DCAF8187-ABA3-4746-939B-6A3D6697FE46}" dt="2025-02-12T19:21:44.380" v="222" actId="20577"/>
          <ac:spMkLst>
            <pc:docMk/>
            <pc:sldMk cId="3377275453" sldId="266"/>
            <ac:spMk id="3" creationId="{98DF1917-48B1-D37F-D58A-0926A870CC82}"/>
          </ac:spMkLst>
        </pc:spChg>
        <pc:picChg chg="add mod ord">
          <ac:chgData name="McLaughlin, Joseph P." userId="84fc8314-c930-4dd3-bedc-340ab46a9fb0" providerId="ADAL" clId="{DCAF8187-ABA3-4746-939B-6A3D6697FE46}" dt="2025-02-11T15:40:36.521" v="59" actId="26606"/>
          <ac:picMkLst>
            <pc:docMk/>
            <pc:sldMk cId="3377275453" sldId="266"/>
            <ac:picMk id="6146" creationId="{06A629FC-5411-1270-A20F-F52E2E0605BB}"/>
          </ac:picMkLst>
        </pc:picChg>
        <pc:picChg chg="add mod ord">
          <ac:chgData name="McLaughlin, Joseph P." userId="84fc8314-c930-4dd3-bedc-340ab46a9fb0" providerId="ADAL" clId="{DCAF8187-ABA3-4746-939B-6A3D6697FE46}" dt="2025-02-11T15:40:36.521" v="59" actId="26606"/>
          <ac:picMkLst>
            <pc:docMk/>
            <pc:sldMk cId="3377275453" sldId="266"/>
            <ac:picMk id="6148" creationId="{151DF64A-A6D2-A431-25EE-A7A4E88C5A57}"/>
          </ac:picMkLst>
        </pc:picChg>
      </pc:sldChg>
      <pc:sldChg chg="addSp delSp modSp new mod setBg delDesignElem">
        <pc:chgData name="McLaughlin, Joseph P." userId="84fc8314-c930-4dd3-bedc-340ab46a9fb0" providerId="ADAL" clId="{DCAF8187-ABA3-4746-939B-6A3D6697FE46}" dt="2025-02-11T16:03:21.003" v="165"/>
        <pc:sldMkLst>
          <pc:docMk/>
          <pc:sldMk cId="3952501376" sldId="267"/>
        </pc:sldMkLst>
        <pc:picChg chg="add">
          <ac:chgData name="McLaughlin, Joseph P." userId="84fc8314-c930-4dd3-bedc-340ab46a9fb0" providerId="ADAL" clId="{DCAF8187-ABA3-4746-939B-6A3D6697FE46}" dt="2025-02-11T15:37:44.246" v="53" actId="22"/>
          <ac:picMkLst>
            <pc:docMk/>
            <pc:sldMk cId="3952501376" sldId="267"/>
            <ac:picMk id="3" creationId="{D7328631-01DD-B053-A9C4-BDAAF8969DD8}"/>
          </ac:picMkLst>
        </pc:picChg>
      </pc:sldChg>
      <pc:sldChg chg="addSp delSp modSp new mod setBg delDesignElem">
        <pc:chgData name="McLaughlin, Joseph P." userId="84fc8314-c930-4dd3-bedc-340ab46a9fb0" providerId="ADAL" clId="{DCAF8187-ABA3-4746-939B-6A3D6697FE46}" dt="2025-02-11T16:03:39.829" v="167" actId="207"/>
        <pc:sldMkLst>
          <pc:docMk/>
          <pc:sldMk cId="592850385" sldId="268"/>
        </pc:sldMkLst>
        <pc:spChg chg="mod">
          <ac:chgData name="McLaughlin, Joseph P." userId="84fc8314-c930-4dd3-bedc-340ab46a9fb0" providerId="ADAL" clId="{DCAF8187-ABA3-4746-939B-6A3D6697FE46}" dt="2025-02-11T16:03:39.829" v="167" actId="207"/>
          <ac:spMkLst>
            <pc:docMk/>
            <pc:sldMk cId="592850385" sldId="268"/>
            <ac:spMk id="2" creationId="{EDDE2D5E-48D6-DBFF-5497-405B292408E9}"/>
          </ac:spMkLst>
        </pc:spChg>
        <pc:spChg chg="mod ord">
          <ac:chgData name="McLaughlin, Joseph P." userId="84fc8314-c930-4dd3-bedc-340ab46a9fb0" providerId="ADAL" clId="{DCAF8187-ABA3-4746-939B-6A3D6697FE46}" dt="2025-02-11T16:03:31.736" v="166" actId="207"/>
          <ac:spMkLst>
            <pc:docMk/>
            <pc:sldMk cId="592850385" sldId="268"/>
            <ac:spMk id="3" creationId="{48049029-7951-D1FA-0682-FD50C7B20D53}"/>
          </ac:spMkLst>
        </pc:spChg>
        <pc:picChg chg="add mod">
          <ac:chgData name="McLaughlin, Joseph P." userId="84fc8314-c930-4dd3-bedc-340ab46a9fb0" providerId="ADAL" clId="{DCAF8187-ABA3-4746-939B-6A3D6697FE46}" dt="2025-02-11T16:03:11.185" v="152" actId="26606"/>
          <ac:picMkLst>
            <pc:docMk/>
            <pc:sldMk cId="592850385" sldId="268"/>
            <ac:picMk id="8194" creationId="{F225203F-2DF3-C0F0-B74D-524BA35B8CC8}"/>
          </ac:picMkLst>
        </pc:picChg>
      </pc:sldChg>
      <pc:sldChg chg="modSp new mod">
        <pc:chgData name="McLaughlin, Joseph P." userId="84fc8314-c930-4dd3-bedc-340ab46a9fb0" providerId="ADAL" clId="{DCAF8187-ABA3-4746-939B-6A3D6697FE46}" dt="2025-02-12T17:33:03.057" v="218" actId="404"/>
        <pc:sldMkLst>
          <pc:docMk/>
          <pc:sldMk cId="3922477211" sldId="269"/>
        </pc:sldMkLst>
        <pc:spChg chg="mod">
          <ac:chgData name="McLaughlin, Joseph P." userId="84fc8314-c930-4dd3-bedc-340ab46a9fb0" providerId="ADAL" clId="{DCAF8187-ABA3-4746-939B-6A3D6697FE46}" dt="2025-02-11T15:59:28.377" v="138" actId="14100"/>
          <ac:spMkLst>
            <pc:docMk/>
            <pc:sldMk cId="3922477211" sldId="269"/>
            <ac:spMk id="2" creationId="{9D2A5383-37F9-678D-8421-3581C6FE1CD7}"/>
          </ac:spMkLst>
        </pc:spChg>
        <pc:spChg chg="mod">
          <ac:chgData name="McLaughlin, Joseph P." userId="84fc8314-c930-4dd3-bedc-340ab46a9fb0" providerId="ADAL" clId="{DCAF8187-ABA3-4746-939B-6A3D6697FE46}" dt="2025-02-12T17:33:03.057" v="218" actId="404"/>
          <ac:spMkLst>
            <pc:docMk/>
            <pc:sldMk cId="3922477211" sldId="269"/>
            <ac:spMk id="3" creationId="{4CFB4182-7092-A1A2-3EFE-495D2796D349}"/>
          </ac:spMkLst>
        </pc:spChg>
      </pc:sldChg>
      <pc:sldChg chg="new del">
        <pc:chgData name="McLaughlin, Joseph P." userId="84fc8314-c930-4dd3-bedc-340ab46a9fb0" providerId="ADAL" clId="{DCAF8187-ABA3-4746-939B-6A3D6697FE46}" dt="2025-02-11T15:59:56.546" v="143" actId="680"/>
        <pc:sldMkLst>
          <pc:docMk/>
          <pc:sldMk cId="468529582" sldId="270"/>
        </pc:sldMkLst>
      </pc:sldChg>
      <pc:sldChg chg="addSp delSp modSp new mod setBg delDesignElem">
        <pc:chgData name="McLaughlin, Joseph P." userId="84fc8314-c930-4dd3-bedc-340ab46a9fb0" providerId="ADAL" clId="{DCAF8187-ABA3-4746-939B-6A3D6697FE46}" dt="2025-02-11T16:03:21.003" v="165"/>
        <pc:sldMkLst>
          <pc:docMk/>
          <pc:sldMk cId="4192346297" sldId="270"/>
        </pc:sldMkLst>
        <pc:picChg chg="add mod">
          <ac:chgData name="McLaughlin, Joseph P." userId="84fc8314-c930-4dd3-bedc-340ab46a9fb0" providerId="ADAL" clId="{DCAF8187-ABA3-4746-939B-6A3D6697FE46}" dt="2025-02-11T16:02:17.283" v="150" actId="26606"/>
          <ac:picMkLst>
            <pc:docMk/>
            <pc:sldMk cId="4192346297" sldId="270"/>
            <ac:picMk id="7170" creationId="{C607B66E-F350-AF8F-58E7-6528CCBEAA9E}"/>
          </ac:picMkLst>
        </pc:picChg>
        <pc:picChg chg="add mod ord">
          <ac:chgData name="McLaughlin, Joseph P." userId="84fc8314-c930-4dd3-bedc-340ab46a9fb0" providerId="ADAL" clId="{DCAF8187-ABA3-4746-939B-6A3D6697FE46}" dt="2025-02-11T16:02:17.283" v="150" actId="26606"/>
          <ac:picMkLst>
            <pc:docMk/>
            <pc:sldMk cId="4192346297" sldId="270"/>
            <ac:picMk id="7172" creationId="{0F5A514D-F689-B4F8-CDEA-B9A3C2290260}"/>
          </ac:picMkLst>
        </pc:picChg>
        <pc:picChg chg="add mod">
          <ac:chgData name="McLaughlin, Joseph P." userId="84fc8314-c930-4dd3-bedc-340ab46a9fb0" providerId="ADAL" clId="{DCAF8187-ABA3-4746-939B-6A3D6697FE46}" dt="2025-02-11T16:02:17.283" v="150" actId="26606"/>
          <ac:picMkLst>
            <pc:docMk/>
            <pc:sldMk cId="4192346297" sldId="270"/>
            <ac:picMk id="7174" creationId="{49F84062-060F-6261-785B-35E91D03B00D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1T16:15:32.416" v="176" actId="26606"/>
        <pc:sldMkLst>
          <pc:docMk/>
          <pc:sldMk cId="2709308958" sldId="271"/>
        </pc:sldMkLst>
        <pc:spChg chg="add">
          <ac:chgData name="McLaughlin, Joseph P." userId="84fc8314-c930-4dd3-bedc-340ab46a9fb0" providerId="ADAL" clId="{DCAF8187-ABA3-4746-939B-6A3D6697FE46}" dt="2025-02-11T16:15:32.416" v="176" actId="26606"/>
          <ac:spMkLst>
            <pc:docMk/>
            <pc:sldMk cId="2709308958" sldId="271"/>
            <ac:spMk id="8" creationId="{42A4FC2C-047E-45A5-965D-8E1E3BF09BC6}"/>
          </ac:spMkLst>
        </pc:spChg>
        <pc:picChg chg="add mod">
          <ac:chgData name="McLaughlin, Joseph P." userId="84fc8314-c930-4dd3-bedc-340ab46a9fb0" providerId="ADAL" clId="{DCAF8187-ABA3-4746-939B-6A3D6697FE46}" dt="2025-02-11T16:15:32.416" v="176" actId="26606"/>
          <ac:picMkLst>
            <pc:docMk/>
            <pc:sldMk cId="2709308958" sldId="271"/>
            <ac:picMk id="3" creationId="{DFD93C75-5176-B626-53DE-8469883D92DF}"/>
          </ac:picMkLst>
        </pc:picChg>
      </pc:sldChg>
      <pc:sldChg chg="modSp new mod">
        <pc:chgData name="McLaughlin, Joseph P." userId="84fc8314-c930-4dd3-bedc-340ab46a9fb0" providerId="ADAL" clId="{DCAF8187-ABA3-4746-939B-6A3D6697FE46}" dt="2025-02-11T16:14:34.005" v="174"/>
        <pc:sldMkLst>
          <pc:docMk/>
          <pc:sldMk cId="1104294099" sldId="272"/>
        </pc:sldMkLst>
        <pc:spChg chg="mod">
          <ac:chgData name="McLaughlin, Joseph P." userId="84fc8314-c930-4dd3-bedc-340ab46a9fb0" providerId="ADAL" clId="{DCAF8187-ABA3-4746-939B-6A3D6697FE46}" dt="2025-02-11T16:14:34.005" v="174"/>
          <ac:spMkLst>
            <pc:docMk/>
            <pc:sldMk cId="1104294099" sldId="272"/>
            <ac:spMk id="2" creationId="{5680E755-3143-0BE4-2050-8E074FB61397}"/>
          </ac:spMkLst>
        </pc:spChg>
        <pc:spChg chg="mod">
          <ac:chgData name="McLaughlin, Joseph P." userId="84fc8314-c930-4dd3-bedc-340ab46a9fb0" providerId="ADAL" clId="{DCAF8187-ABA3-4746-939B-6A3D6697FE46}" dt="2025-02-11T16:14:20.014" v="173" actId="20577"/>
          <ac:spMkLst>
            <pc:docMk/>
            <pc:sldMk cId="1104294099" sldId="272"/>
            <ac:spMk id="3" creationId="{055FB6F9-FD31-6CC4-5E2E-9286211CB69B}"/>
          </ac:spMkLst>
        </pc:spChg>
      </pc:sldChg>
      <pc:sldChg chg="addSp modSp new mod setBg">
        <pc:chgData name="McLaughlin, Joseph P." userId="84fc8314-c930-4dd3-bedc-340ab46a9fb0" providerId="ADAL" clId="{DCAF8187-ABA3-4746-939B-6A3D6697FE46}" dt="2025-02-17T19:43:12.859" v="232" actId="26606"/>
        <pc:sldMkLst>
          <pc:docMk/>
          <pc:sldMk cId="980376306" sldId="273"/>
        </pc:sldMkLst>
        <pc:spChg chg="mod">
          <ac:chgData name="McLaughlin, Joseph P." userId="84fc8314-c930-4dd3-bedc-340ab46a9fb0" providerId="ADAL" clId="{DCAF8187-ABA3-4746-939B-6A3D6697FE46}" dt="2025-02-17T19:43:12.859" v="232" actId="26606"/>
          <ac:spMkLst>
            <pc:docMk/>
            <pc:sldMk cId="980376306" sldId="273"/>
            <ac:spMk id="2" creationId="{073F3C3E-9244-30DA-1D9D-C43D67106512}"/>
          </ac:spMkLst>
        </pc:spChg>
        <pc:spChg chg="mod">
          <ac:chgData name="McLaughlin, Joseph P." userId="84fc8314-c930-4dd3-bedc-340ab46a9fb0" providerId="ADAL" clId="{DCAF8187-ABA3-4746-939B-6A3D6697FE46}" dt="2025-02-17T19:43:12.859" v="232" actId="26606"/>
          <ac:spMkLst>
            <pc:docMk/>
            <pc:sldMk cId="980376306" sldId="273"/>
            <ac:spMk id="3" creationId="{D259367B-A2BB-CF0B-ADA1-D6EE92814E4C}"/>
          </ac:spMkLst>
        </pc:spChg>
        <pc:grpChg chg="add">
          <ac:chgData name="McLaughlin, Joseph P." userId="84fc8314-c930-4dd3-bedc-340ab46a9fb0" providerId="ADAL" clId="{DCAF8187-ABA3-4746-939B-6A3D6697FE46}" dt="2025-02-17T19:43:12.859" v="232" actId="26606"/>
          <ac:grpSpMkLst>
            <pc:docMk/>
            <pc:sldMk cId="980376306" sldId="273"/>
            <ac:grpSpMk id="1031" creationId="{FB7FB62D-DD5B-C587-F53F-679128D41B8A}"/>
          </ac:grpSpMkLst>
        </pc:grpChg>
        <pc:picChg chg="add mod">
          <ac:chgData name="McLaughlin, Joseph P." userId="84fc8314-c930-4dd3-bedc-340ab46a9fb0" providerId="ADAL" clId="{DCAF8187-ABA3-4746-939B-6A3D6697FE46}" dt="2025-02-17T19:43:12.859" v="232" actId="26606"/>
          <ac:picMkLst>
            <pc:docMk/>
            <pc:sldMk cId="980376306" sldId="273"/>
            <ac:picMk id="1026" creationId="{BC3484B3-5888-2DFD-3AF3-F7D0C33069AF}"/>
          </ac:picMkLst>
        </pc:picChg>
      </pc:sldChg>
      <pc:sldChg chg="addSp delSp modSp new mod setBg">
        <pc:chgData name="McLaughlin, Joseph P." userId="84fc8314-c930-4dd3-bedc-340ab46a9fb0" providerId="ADAL" clId="{DCAF8187-ABA3-4746-939B-6A3D6697FE46}" dt="2025-02-17T20:08:17.578" v="261" actId="26606"/>
        <pc:sldMkLst>
          <pc:docMk/>
          <pc:sldMk cId="106856259" sldId="274"/>
        </pc:sldMkLst>
        <pc:spChg chg="mod">
          <ac:chgData name="McLaughlin, Joseph P." userId="84fc8314-c930-4dd3-bedc-340ab46a9fb0" providerId="ADAL" clId="{DCAF8187-ABA3-4746-939B-6A3D6697FE46}" dt="2025-02-17T20:08:17.578" v="261" actId="26606"/>
          <ac:spMkLst>
            <pc:docMk/>
            <pc:sldMk cId="106856259" sldId="274"/>
            <ac:spMk id="2" creationId="{8309CCD9-13EF-2675-B951-A086B184EB04}"/>
          </ac:spMkLst>
        </pc:spChg>
        <pc:spChg chg="add del mod">
          <ac:chgData name="McLaughlin, Joseph P." userId="84fc8314-c930-4dd3-bedc-340ab46a9fb0" providerId="ADAL" clId="{DCAF8187-ABA3-4746-939B-6A3D6697FE46}" dt="2025-02-17T20:08:17.578" v="261" actId="26606"/>
          <ac:spMkLst>
            <pc:docMk/>
            <pc:sldMk cId="106856259" sldId="274"/>
            <ac:spMk id="3" creationId="{695DCBF1-E51F-0CB1-3680-F6E8B9DB5FFB}"/>
          </ac:spMkLst>
        </pc:spChg>
        <pc:spChg chg="add">
          <ac:chgData name="McLaughlin, Joseph P." userId="84fc8314-c930-4dd3-bedc-340ab46a9fb0" providerId="ADAL" clId="{DCAF8187-ABA3-4746-939B-6A3D6697FE46}" dt="2025-02-17T20:08:17.578" v="261" actId="26606"/>
          <ac:spMkLst>
            <pc:docMk/>
            <pc:sldMk cId="106856259" sldId="274"/>
            <ac:spMk id="2056" creationId="{F13C74B1-5B17-4795-BED0-7140497B445A}"/>
          </ac:spMkLst>
        </pc:spChg>
        <pc:spChg chg="add">
          <ac:chgData name="McLaughlin, Joseph P." userId="84fc8314-c930-4dd3-bedc-340ab46a9fb0" providerId="ADAL" clId="{DCAF8187-ABA3-4746-939B-6A3D6697FE46}" dt="2025-02-17T20:08:17.578" v="261" actId="26606"/>
          <ac:spMkLst>
            <pc:docMk/>
            <pc:sldMk cId="106856259" sldId="274"/>
            <ac:spMk id="2058" creationId="{D4974D33-8DC5-464E-8C6D-BE58F0669C17}"/>
          </ac:spMkLst>
        </pc:spChg>
        <pc:picChg chg="add mod">
          <ac:chgData name="McLaughlin, Joseph P." userId="84fc8314-c930-4dd3-bedc-340ab46a9fb0" providerId="ADAL" clId="{DCAF8187-ABA3-4746-939B-6A3D6697FE46}" dt="2025-02-17T20:08:17.578" v="261" actId="26606"/>
          <ac:picMkLst>
            <pc:docMk/>
            <pc:sldMk cId="106856259" sldId="274"/>
            <ac:picMk id="2051" creationId="{EA94BCC6-2F47-08C1-F018-0FD433F32862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7T20:10:08.778" v="265" actId="26606"/>
        <pc:sldMkLst>
          <pc:docMk/>
          <pc:sldMk cId="3468126245" sldId="275"/>
        </pc:sldMkLst>
        <pc:spChg chg="add">
          <ac:chgData name="McLaughlin, Joseph P." userId="84fc8314-c930-4dd3-bedc-340ab46a9fb0" providerId="ADAL" clId="{DCAF8187-ABA3-4746-939B-6A3D6697FE46}" dt="2025-02-17T20:10:08.778" v="265" actId="26606"/>
          <ac:spMkLst>
            <pc:docMk/>
            <pc:sldMk cId="3468126245" sldId="275"/>
            <ac:spMk id="3081" creationId="{0205D939-00C4-4F2E-9797-3170DD040D90}"/>
          </ac:spMkLst>
        </pc:spChg>
        <pc:spChg chg="add">
          <ac:chgData name="McLaughlin, Joseph P." userId="84fc8314-c930-4dd3-bedc-340ab46a9fb0" providerId="ADAL" clId="{DCAF8187-ABA3-4746-939B-6A3D6697FE46}" dt="2025-02-17T20:10:08.778" v="265" actId="26606"/>
          <ac:spMkLst>
            <pc:docMk/>
            <pc:sldMk cId="3468126245" sldId="275"/>
            <ac:spMk id="3083" creationId="{38EE4E44-1403-472B-8C01-D354CB8F5AE7}"/>
          </ac:spMkLst>
        </pc:spChg>
        <pc:spChg chg="add">
          <ac:chgData name="McLaughlin, Joseph P." userId="84fc8314-c930-4dd3-bedc-340ab46a9fb0" providerId="ADAL" clId="{DCAF8187-ABA3-4746-939B-6A3D6697FE46}" dt="2025-02-17T20:10:08.778" v="265" actId="26606"/>
          <ac:spMkLst>
            <pc:docMk/>
            <pc:sldMk cId="3468126245" sldId="275"/>
            <ac:spMk id="3085" creationId="{583CCE40-4C5F-42D3-86D9-7892AD1E98E3}"/>
          </ac:spMkLst>
        </pc:spChg>
        <pc:picChg chg="add mod ord">
          <ac:chgData name="McLaughlin, Joseph P." userId="84fc8314-c930-4dd3-bedc-340ab46a9fb0" providerId="ADAL" clId="{DCAF8187-ABA3-4746-939B-6A3D6697FE46}" dt="2025-02-17T20:10:08.778" v="265" actId="26606"/>
          <ac:picMkLst>
            <pc:docMk/>
            <pc:sldMk cId="3468126245" sldId="275"/>
            <ac:picMk id="3074" creationId="{A2123FFE-BA1B-9B2E-84F2-6B9200154DF6}"/>
          </ac:picMkLst>
        </pc:picChg>
        <pc:picChg chg="add mod">
          <ac:chgData name="McLaughlin, Joseph P." userId="84fc8314-c930-4dd3-bedc-340ab46a9fb0" providerId="ADAL" clId="{DCAF8187-ABA3-4746-939B-6A3D6697FE46}" dt="2025-02-17T20:10:08.778" v="265" actId="26606"/>
          <ac:picMkLst>
            <pc:docMk/>
            <pc:sldMk cId="3468126245" sldId="275"/>
            <ac:picMk id="3076" creationId="{90EDC319-0EB0-0C60-8513-5BB6ED9D48C1}"/>
          </ac:picMkLst>
        </pc:picChg>
      </pc:sldChg>
      <pc:sldChg chg="addSp delSp modSp new mod setBg">
        <pc:chgData name="McLaughlin, Joseph P." userId="84fc8314-c930-4dd3-bedc-340ab46a9fb0" providerId="ADAL" clId="{DCAF8187-ABA3-4746-939B-6A3D6697FE46}" dt="2025-02-17T20:12:17.581" v="275" actId="692"/>
        <pc:sldMkLst>
          <pc:docMk/>
          <pc:sldMk cId="1751467391" sldId="276"/>
        </pc:sldMkLst>
        <pc:spChg chg="add mod">
          <ac:chgData name="McLaughlin, Joseph P." userId="84fc8314-c930-4dd3-bedc-340ab46a9fb0" providerId="ADAL" clId="{DCAF8187-ABA3-4746-939B-6A3D6697FE46}" dt="2025-02-17T20:12:17.581" v="275" actId="692"/>
          <ac:spMkLst>
            <pc:docMk/>
            <pc:sldMk cId="1751467391" sldId="276"/>
            <ac:spMk id="2" creationId="{6A22E85E-6B04-740F-55A2-4F98817B61E2}"/>
          </ac:spMkLst>
        </pc:spChg>
        <pc:spChg chg="add">
          <ac:chgData name="McLaughlin, Joseph P." userId="84fc8314-c930-4dd3-bedc-340ab46a9fb0" providerId="ADAL" clId="{DCAF8187-ABA3-4746-939B-6A3D6697FE46}" dt="2025-02-17T20:11:39.026" v="270" actId="26606"/>
          <ac:spMkLst>
            <pc:docMk/>
            <pc:sldMk cId="1751467391" sldId="276"/>
            <ac:spMk id="4105" creationId="{E2384209-CB15-4CDF-9D31-C44FD9A3F20D}"/>
          </ac:spMkLst>
        </pc:spChg>
        <pc:spChg chg="add">
          <ac:chgData name="McLaughlin, Joseph P." userId="84fc8314-c930-4dd3-bedc-340ab46a9fb0" providerId="ADAL" clId="{DCAF8187-ABA3-4746-939B-6A3D6697FE46}" dt="2025-02-17T20:11:39.026" v="270" actId="26606"/>
          <ac:spMkLst>
            <pc:docMk/>
            <pc:sldMk cId="1751467391" sldId="276"/>
            <ac:spMk id="4106" creationId="{AB8C311F-7253-4AED-9701-7FC0708C41C7}"/>
          </ac:spMkLst>
        </pc:spChg>
        <pc:spChg chg="add">
          <ac:chgData name="McLaughlin, Joseph P." userId="84fc8314-c930-4dd3-bedc-340ab46a9fb0" providerId="ADAL" clId="{DCAF8187-ABA3-4746-939B-6A3D6697FE46}" dt="2025-02-17T20:11:39.026" v="270" actId="26606"/>
          <ac:spMkLst>
            <pc:docMk/>
            <pc:sldMk cId="1751467391" sldId="276"/>
            <ac:spMk id="4107" creationId="{2633B3B5-CC90-43F0-8714-D31D1F3F0209}"/>
          </ac:spMkLst>
        </pc:spChg>
        <pc:spChg chg="add">
          <ac:chgData name="McLaughlin, Joseph P." userId="84fc8314-c930-4dd3-bedc-340ab46a9fb0" providerId="ADAL" clId="{DCAF8187-ABA3-4746-939B-6A3D6697FE46}" dt="2025-02-17T20:11:39.026" v="270" actId="26606"/>
          <ac:spMkLst>
            <pc:docMk/>
            <pc:sldMk cId="1751467391" sldId="276"/>
            <ac:spMk id="4109" creationId="{A8D57A06-A426-446D-B02C-A2DC6B62E45E}"/>
          </ac:spMkLst>
        </pc:spChg>
        <pc:picChg chg="add mod">
          <ac:chgData name="McLaughlin, Joseph P." userId="84fc8314-c930-4dd3-bedc-340ab46a9fb0" providerId="ADAL" clId="{DCAF8187-ABA3-4746-939B-6A3D6697FE46}" dt="2025-02-17T20:11:47.856" v="272" actId="27614"/>
          <ac:picMkLst>
            <pc:docMk/>
            <pc:sldMk cId="1751467391" sldId="276"/>
            <ac:picMk id="4098" creationId="{CDF40F73-3EBB-05FD-F80F-014238A7DB3D}"/>
          </ac:picMkLst>
        </pc:picChg>
      </pc:sldChg>
      <pc:sldChg chg="addSp new">
        <pc:chgData name="McLaughlin, Joseph P." userId="84fc8314-c930-4dd3-bedc-340ab46a9fb0" providerId="ADAL" clId="{DCAF8187-ABA3-4746-939B-6A3D6697FE46}" dt="2025-02-17T20:14:49.539" v="278"/>
        <pc:sldMkLst>
          <pc:docMk/>
          <pc:sldMk cId="3258116350" sldId="277"/>
        </pc:sldMkLst>
        <pc:picChg chg="add">
          <ac:chgData name="McLaughlin, Joseph P." userId="84fc8314-c930-4dd3-bedc-340ab46a9fb0" providerId="ADAL" clId="{DCAF8187-ABA3-4746-939B-6A3D6697FE46}" dt="2025-02-17T20:14:49.539" v="278"/>
          <ac:picMkLst>
            <pc:docMk/>
            <pc:sldMk cId="3258116350" sldId="277"/>
            <ac:picMk id="5122" creationId="{3825AE91-5750-D4C3-C0DB-1AAC84FFAF9C}"/>
          </ac:picMkLst>
        </pc:picChg>
      </pc:sldChg>
      <pc:sldChg chg="addSp delSp modSp new mod setBg">
        <pc:chgData name="McLaughlin, Joseph P." userId="84fc8314-c930-4dd3-bedc-340ab46a9fb0" providerId="ADAL" clId="{DCAF8187-ABA3-4746-939B-6A3D6697FE46}" dt="2025-02-17T20:21:50.125" v="305" actId="26606"/>
        <pc:sldMkLst>
          <pc:docMk/>
          <pc:sldMk cId="11033338" sldId="278"/>
        </pc:sldMkLst>
        <pc:spChg chg="mod">
          <ac:chgData name="McLaughlin, Joseph P." userId="84fc8314-c930-4dd3-bedc-340ab46a9fb0" providerId="ADAL" clId="{DCAF8187-ABA3-4746-939B-6A3D6697FE46}" dt="2025-02-17T20:21:50.125" v="305" actId="26606"/>
          <ac:spMkLst>
            <pc:docMk/>
            <pc:sldMk cId="11033338" sldId="278"/>
            <ac:spMk id="2" creationId="{4C88AB2E-1907-BB40-79A4-1D41C7278411}"/>
          </ac:spMkLst>
        </pc:spChg>
        <pc:spChg chg="add del mod">
          <ac:chgData name="McLaughlin, Joseph P." userId="84fc8314-c930-4dd3-bedc-340ab46a9fb0" providerId="ADAL" clId="{DCAF8187-ABA3-4746-939B-6A3D6697FE46}" dt="2025-02-17T20:21:50.125" v="305" actId="26606"/>
          <ac:spMkLst>
            <pc:docMk/>
            <pc:sldMk cId="11033338" sldId="278"/>
            <ac:spMk id="3" creationId="{3CA1D9B1-EC97-78D6-200A-167EEC86C8C9}"/>
          </ac:spMkLst>
        </pc:spChg>
        <pc:spChg chg="add">
          <ac:chgData name="McLaughlin, Joseph P." userId="84fc8314-c930-4dd3-bedc-340ab46a9fb0" providerId="ADAL" clId="{DCAF8187-ABA3-4746-939B-6A3D6697FE46}" dt="2025-02-17T20:21:50.125" v="305" actId="26606"/>
          <ac:spMkLst>
            <pc:docMk/>
            <pc:sldMk cId="11033338" sldId="278"/>
            <ac:spMk id="6152" creationId="{F13C74B1-5B17-4795-BED0-7140497B445A}"/>
          </ac:spMkLst>
        </pc:spChg>
        <pc:spChg chg="add">
          <ac:chgData name="McLaughlin, Joseph P." userId="84fc8314-c930-4dd3-bedc-340ab46a9fb0" providerId="ADAL" clId="{DCAF8187-ABA3-4746-939B-6A3D6697FE46}" dt="2025-02-17T20:21:50.125" v="305" actId="26606"/>
          <ac:spMkLst>
            <pc:docMk/>
            <pc:sldMk cId="11033338" sldId="278"/>
            <ac:spMk id="6154" creationId="{D4974D33-8DC5-464E-8C6D-BE58F0669C17}"/>
          </ac:spMkLst>
        </pc:spChg>
        <pc:picChg chg="add mod">
          <ac:chgData name="McLaughlin, Joseph P." userId="84fc8314-c930-4dd3-bedc-340ab46a9fb0" providerId="ADAL" clId="{DCAF8187-ABA3-4746-939B-6A3D6697FE46}" dt="2025-02-17T20:21:50.125" v="305" actId="26606"/>
          <ac:picMkLst>
            <pc:docMk/>
            <pc:sldMk cId="11033338" sldId="278"/>
            <ac:picMk id="6147" creationId="{C91541C1-56CF-45BB-E885-E4CE329202AC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7T20:17:36.218" v="303" actId="26606"/>
        <pc:sldMkLst>
          <pc:docMk/>
          <pc:sldMk cId="3256589009" sldId="279"/>
        </pc:sldMkLst>
        <pc:spChg chg="add">
          <ac:chgData name="McLaughlin, Joseph P." userId="84fc8314-c930-4dd3-bedc-340ab46a9fb0" providerId="ADAL" clId="{DCAF8187-ABA3-4746-939B-6A3D6697FE46}" dt="2025-02-17T20:17:36.218" v="303" actId="26606"/>
          <ac:spMkLst>
            <pc:docMk/>
            <pc:sldMk cId="3256589009" sldId="279"/>
            <ac:spMk id="7178" creationId="{5F9CFCE6-877F-4858-B8BD-2C52CA8AFBC4}"/>
          </ac:spMkLst>
        </pc:spChg>
        <pc:spChg chg="add">
          <ac:chgData name="McLaughlin, Joseph P." userId="84fc8314-c930-4dd3-bedc-340ab46a9fb0" providerId="ADAL" clId="{DCAF8187-ABA3-4746-939B-6A3D6697FE46}" dt="2025-02-17T20:17:36.218" v="303" actId="26606"/>
          <ac:spMkLst>
            <pc:docMk/>
            <pc:sldMk cId="3256589009" sldId="279"/>
            <ac:spMk id="7180" creationId="{8213F8A0-12AE-4514-8372-0DD766EC28EE}"/>
          </ac:spMkLst>
        </pc:spChg>
        <pc:spChg chg="add">
          <ac:chgData name="McLaughlin, Joseph P." userId="84fc8314-c930-4dd3-bedc-340ab46a9fb0" providerId="ADAL" clId="{DCAF8187-ABA3-4746-939B-6A3D6697FE46}" dt="2025-02-17T20:17:36.218" v="303" actId="26606"/>
          <ac:spMkLst>
            <pc:docMk/>
            <pc:sldMk cId="3256589009" sldId="279"/>
            <ac:spMk id="7182" creationId="{9EFF17D4-9A8C-4CE5-B096-D8CCD4400437}"/>
          </ac:spMkLst>
        </pc:spChg>
        <pc:picChg chg="add mod ord">
          <ac:chgData name="McLaughlin, Joseph P." userId="84fc8314-c930-4dd3-bedc-340ab46a9fb0" providerId="ADAL" clId="{DCAF8187-ABA3-4746-939B-6A3D6697FE46}" dt="2025-02-17T20:17:36.218" v="303" actId="26606"/>
          <ac:picMkLst>
            <pc:docMk/>
            <pc:sldMk cId="3256589009" sldId="279"/>
            <ac:picMk id="7171" creationId="{22CA96F6-6014-22D5-1B04-CA51F7B79954}"/>
          </ac:picMkLst>
        </pc:picChg>
        <pc:picChg chg="add mod">
          <ac:chgData name="McLaughlin, Joseph P." userId="84fc8314-c930-4dd3-bedc-340ab46a9fb0" providerId="ADAL" clId="{DCAF8187-ABA3-4746-939B-6A3D6697FE46}" dt="2025-02-17T20:17:36.218" v="303" actId="26606"/>
          <ac:picMkLst>
            <pc:docMk/>
            <pc:sldMk cId="3256589009" sldId="279"/>
            <ac:picMk id="7173" creationId="{F7EC447D-4BE1-F55C-49E2-48B813991CBD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7T20:26:26.069" v="311" actId="26606"/>
        <pc:sldMkLst>
          <pc:docMk/>
          <pc:sldMk cId="903527413" sldId="280"/>
        </pc:sldMkLst>
        <pc:spChg chg="add">
          <ac:chgData name="McLaughlin, Joseph P." userId="84fc8314-c930-4dd3-bedc-340ab46a9fb0" providerId="ADAL" clId="{DCAF8187-ABA3-4746-939B-6A3D6697FE46}" dt="2025-02-17T20:26:26.069" v="311" actId="26606"/>
          <ac:spMkLst>
            <pc:docMk/>
            <pc:sldMk cId="903527413" sldId="280"/>
            <ac:spMk id="8205" creationId="{E8DC6FCD-811B-436E-9FEE-FC957486CD7E}"/>
          </ac:spMkLst>
        </pc:spChg>
        <pc:picChg chg="add mod ord">
          <ac:chgData name="McLaughlin, Joseph P." userId="84fc8314-c930-4dd3-bedc-340ab46a9fb0" providerId="ADAL" clId="{DCAF8187-ABA3-4746-939B-6A3D6697FE46}" dt="2025-02-17T20:26:26.069" v="311" actId="26606"/>
          <ac:picMkLst>
            <pc:docMk/>
            <pc:sldMk cId="903527413" sldId="280"/>
            <ac:picMk id="8194" creationId="{D62C7826-246A-2F3A-349D-47018D54C636}"/>
          </ac:picMkLst>
        </pc:picChg>
        <pc:picChg chg="add mod ord">
          <ac:chgData name="McLaughlin, Joseph P." userId="84fc8314-c930-4dd3-bedc-340ab46a9fb0" providerId="ADAL" clId="{DCAF8187-ABA3-4746-939B-6A3D6697FE46}" dt="2025-02-17T20:26:26.069" v="311" actId="26606"/>
          <ac:picMkLst>
            <pc:docMk/>
            <pc:sldMk cId="903527413" sldId="280"/>
            <ac:picMk id="8196" creationId="{EF562D5C-E51B-7BDD-5717-C71D0B0E7874}"/>
          </ac:picMkLst>
        </pc:picChg>
        <pc:picChg chg="add mod">
          <ac:chgData name="McLaughlin, Joseph P." userId="84fc8314-c930-4dd3-bedc-340ab46a9fb0" providerId="ADAL" clId="{DCAF8187-ABA3-4746-939B-6A3D6697FE46}" dt="2025-02-17T20:26:26.069" v="311" actId="26606"/>
          <ac:picMkLst>
            <pc:docMk/>
            <pc:sldMk cId="903527413" sldId="280"/>
            <ac:picMk id="8198" creationId="{DB5F9835-E9CC-82D8-8CF5-A22DEA43D15B}"/>
          </ac:picMkLst>
        </pc:picChg>
        <pc:picChg chg="add mod">
          <ac:chgData name="McLaughlin, Joseph P." userId="84fc8314-c930-4dd3-bedc-340ab46a9fb0" providerId="ADAL" clId="{DCAF8187-ABA3-4746-939B-6A3D6697FE46}" dt="2025-02-17T20:26:26.069" v="311" actId="26606"/>
          <ac:picMkLst>
            <pc:docMk/>
            <pc:sldMk cId="903527413" sldId="280"/>
            <ac:picMk id="8200" creationId="{E40530B3-ECF3-07D7-F3B7-4A5F013313F4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7T20:31:37.431" v="341" actId="26606"/>
        <pc:sldMkLst>
          <pc:docMk/>
          <pc:sldMk cId="2142419708" sldId="281"/>
        </pc:sldMkLst>
        <pc:spChg chg="mod">
          <ac:chgData name="McLaughlin, Joseph P." userId="84fc8314-c930-4dd3-bedc-340ab46a9fb0" providerId="ADAL" clId="{DCAF8187-ABA3-4746-939B-6A3D6697FE46}" dt="2025-02-17T20:31:37.431" v="341" actId="26606"/>
          <ac:spMkLst>
            <pc:docMk/>
            <pc:sldMk cId="2142419708" sldId="281"/>
            <ac:spMk id="2" creationId="{4869B1CC-568D-F665-C8D6-2AED57A07E94}"/>
          </ac:spMkLst>
        </pc:spChg>
        <pc:spChg chg="mod ord">
          <ac:chgData name="McLaughlin, Joseph P." userId="84fc8314-c930-4dd3-bedc-340ab46a9fb0" providerId="ADAL" clId="{DCAF8187-ABA3-4746-939B-6A3D6697FE46}" dt="2025-02-17T20:31:37.431" v="341" actId="26606"/>
          <ac:spMkLst>
            <pc:docMk/>
            <pc:sldMk cId="2142419708" sldId="281"/>
            <ac:spMk id="3" creationId="{F3D824A0-D8E5-9FBC-80C7-C84C2EEAB68B}"/>
          </ac:spMkLst>
        </pc:spChg>
        <pc:spChg chg="add">
          <ac:chgData name="McLaughlin, Joseph P." userId="84fc8314-c930-4dd3-bedc-340ab46a9fb0" providerId="ADAL" clId="{DCAF8187-ABA3-4746-939B-6A3D6697FE46}" dt="2025-02-17T20:31:37.431" v="341" actId="26606"/>
          <ac:spMkLst>
            <pc:docMk/>
            <pc:sldMk cId="2142419708" sldId="281"/>
            <ac:spMk id="9223" creationId="{B1595A09-E336-4D1B-9B3A-06A2287A54E2}"/>
          </ac:spMkLst>
        </pc:spChg>
        <pc:spChg chg="add">
          <ac:chgData name="McLaughlin, Joseph P." userId="84fc8314-c930-4dd3-bedc-340ab46a9fb0" providerId="ADAL" clId="{DCAF8187-ABA3-4746-939B-6A3D6697FE46}" dt="2025-02-17T20:31:37.431" v="341" actId="26606"/>
          <ac:spMkLst>
            <pc:docMk/>
            <pc:sldMk cId="2142419708" sldId="281"/>
            <ac:spMk id="9225" creationId="{3540989C-C7B8-473B-BF87-6F2DA6A90006}"/>
          </ac:spMkLst>
        </pc:spChg>
        <pc:picChg chg="add mod">
          <ac:chgData name="McLaughlin, Joseph P." userId="84fc8314-c930-4dd3-bedc-340ab46a9fb0" providerId="ADAL" clId="{DCAF8187-ABA3-4746-939B-6A3D6697FE46}" dt="2025-02-17T20:31:37.431" v="341" actId="26606"/>
          <ac:picMkLst>
            <pc:docMk/>
            <pc:sldMk cId="2142419708" sldId="281"/>
            <ac:picMk id="9218" creationId="{BDF35F47-F46E-9ADA-BF1A-6B7C7F832AA0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7T20:32:28.319" v="344" actId="26606"/>
        <pc:sldMkLst>
          <pc:docMk/>
          <pc:sldMk cId="3219127821" sldId="282"/>
        </pc:sldMkLst>
        <pc:spChg chg="add">
          <ac:chgData name="McLaughlin, Joseph P." userId="84fc8314-c930-4dd3-bedc-340ab46a9fb0" providerId="ADAL" clId="{DCAF8187-ABA3-4746-939B-6A3D6697FE46}" dt="2025-02-17T20:32:28.319" v="344" actId="26606"/>
          <ac:spMkLst>
            <pc:docMk/>
            <pc:sldMk cId="3219127821" sldId="282"/>
            <ac:spMk id="10247" creationId="{AB8C311F-7253-4AED-9701-7FC0708C41C7}"/>
          </ac:spMkLst>
        </pc:spChg>
        <pc:spChg chg="add">
          <ac:chgData name="McLaughlin, Joseph P." userId="84fc8314-c930-4dd3-bedc-340ab46a9fb0" providerId="ADAL" clId="{DCAF8187-ABA3-4746-939B-6A3D6697FE46}" dt="2025-02-17T20:32:28.319" v="344" actId="26606"/>
          <ac:spMkLst>
            <pc:docMk/>
            <pc:sldMk cId="3219127821" sldId="282"/>
            <ac:spMk id="10249" creationId="{E2384209-CB15-4CDF-9D31-C44FD9A3F20D}"/>
          </ac:spMkLst>
        </pc:spChg>
        <pc:spChg chg="add">
          <ac:chgData name="McLaughlin, Joseph P." userId="84fc8314-c930-4dd3-bedc-340ab46a9fb0" providerId="ADAL" clId="{DCAF8187-ABA3-4746-939B-6A3D6697FE46}" dt="2025-02-17T20:32:28.319" v="344" actId="26606"/>
          <ac:spMkLst>
            <pc:docMk/>
            <pc:sldMk cId="3219127821" sldId="282"/>
            <ac:spMk id="10251" creationId="{2633B3B5-CC90-43F0-8714-D31D1F3F0209}"/>
          </ac:spMkLst>
        </pc:spChg>
        <pc:spChg chg="add">
          <ac:chgData name="McLaughlin, Joseph P." userId="84fc8314-c930-4dd3-bedc-340ab46a9fb0" providerId="ADAL" clId="{DCAF8187-ABA3-4746-939B-6A3D6697FE46}" dt="2025-02-17T20:32:28.319" v="344" actId="26606"/>
          <ac:spMkLst>
            <pc:docMk/>
            <pc:sldMk cId="3219127821" sldId="282"/>
            <ac:spMk id="10253" creationId="{A8D57A06-A426-446D-B02C-A2DC6B62E45E}"/>
          </ac:spMkLst>
        </pc:spChg>
        <pc:picChg chg="add mod">
          <ac:chgData name="McLaughlin, Joseph P." userId="84fc8314-c930-4dd3-bedc-340ab46a9fb0" providerId="ADAL" clId="{DCAF8187-ABA3-4746-939B-6A3D6697FE46}" dt="2025-02-17T20:32:28.319" v="344" actId="26606"/>
          <ac:picMkLst>
            <pc:docMk/>
            <pc:sldMk cId="3219127821" sldId="282"/>
            <ac:picMk id="10242" creationId="{F6951ABC-B7F0-E76E-A69F-E9E92336FD85}"/>
          </ac:picMkLst>
        </pc:picChg>
      </pc:sldChg>
      <pc:sldChg chg="addSp new">
        <pc:chgData name="McLaughlin, Joseph P." userId="84fc8314-c930-4dd3-bedc-340ab46a9fb0" providerId="ADAL" clId="{DCAF8187-ABA3-4746-939B-6A3D6697FE46}" dt="2025-02-17T20:33:11.344" v="346"/>
        <pc:sldMkLst>
          <pc:docMk/>
          <pc:sldMk cId="730894497" sldId="283"/>
        </pc:sldMkLst>
        <pc:picChg chg="add">
          <ac:chgData name="McLaughlin, Joseph P." userId="84fc8314-c930-4dd3-bedc-340ab46a9fb0" providerId="ADAL" clId="{DCAF8187-ABA3-4746-939B-6A3D6697FE46}" dt="2025-02-17T20:33:11.344" v="346"/>
          <ac:picMkLst>
            <pc:docMk/>
            <pc:sldMk cId="730894497" sldId="283"/>
            <ac:picMk id="11266" creationId="{64F80CE9-59E1-FAE0-FC34-1A097094A762}"/>
          </ac:picMkLst>
        </pc:picChg>
      </pc:sldChg>
      <pc:sldChg chg="addSp new">
        <pc:chgData name="McLaughlin, Joseph P." userId="84fc8314-c930-4dd3-bedc-340ab46a9fb0" providerId="ADAL" clId="{DCAF8187-ABA3-4746-939B-6A3D6697FE46}" dt="2025-02-17T20:34:14.427" v="348"/>
        <pc:sldMkLst>
          <pc:docMk/>
          <pc:sldMk cId="2509839883" sldId="284"/>
        </pc:sldMkLst>
        <pc:picChg chg="add">
          <ac:chgData name="McLaughlin, Joseph P." userId="84fc8314-c930-4dd3-bedc-340ab46a9fb0" providerId="ADAL" clId="{DCAF8187-ABA3-4746-939B-6A3D6697FE46}" dt="2025-02-17T20:34:14.427" v="348"/>
          <ac:picMkLst>
            <pc:docMk/>
            <pc:sldMk cId="2509839883" sldId="284"/>
            <ac:picMk id="12290" creationId="{DF56EEC6-9644-8D8C-B196-CAA02AE9C6FA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7T20:35:49.290" v="353" actId="26606"/>
        <pc:sldMkLst>
          <pc:docMk/>
          <pc:sldMk cId="3582245719" sldId="285"/>
        </pc:sldMkLst>
        <pc:spChg chg="add">
          <ac:chgData name="McLaughlin, Joseph P." userId="84fc8314-c930-4dd3-bedc-340ab46a9fb0" providerId="ADAL" clId="{DCAF8187-ABA3-4746-939B-6A3D6697FE46}" dt="2025-02-17T20:35:49.290" v="353" actId="26606"/>
          <ac:spMkLst>
            <pc:docMk/>
            <pc:sldMk cId="3582245719" sldId="285"/>
            <ac:spMk id="13323" creationId="{6C2997EE-0889-44C3-AC0D-18F26AC9AAAB}"/>
          </ac:spMkLst>
        </pc:spChg>
        <pc:picChg chg="add mod ord">
          <ac:chgData name="McLaughlin, Joseph P." userId="84fc8314-c930-4dd3-bedc-340ab46a9fb0" providerId="ADAL" clId="{DCAF8187-ABA3-4746-939B-6A3D6697FE46}" dt="2025-02-17T20:35:49.290" v="353" actId="26606"/>
          <ac:picMkLst>
            <pc:docMk/>
            <pc:sldMk cId="3582245719" sldId="285"/>
            <ac:picMk id="13314" creationId="{B5DFD439-767C-C769-2764-DBF8CF8E911E}"/>
          </ac:picMkLst>
        </pc:picChg>
        <pc:picChg chg="add mod">
          <ac:chgData name="McLaughlin, Joseph P." userId="84fc8314-c930-4dd3-bedc-340ab46a9fb0" providerId="ADAL" clId="{DCAF8187-ABA3-4746-939B-6A3D6697FE46}" dt="2025-02-17T20:35:49.290" v="353" actId="26606"/>
          <ac:picMkLst>
            <pc:docMk/>
            <pc:sldMk cId="3582245719" sldId="285"/>
            <ac:picMk id="13316" creationId="{7FB2C99A-6669-B90C-82EB-C47D3302CF14}"/>
          </ac:picMkLst>
        </pc:picChg>
        <pc:picChg chg="add mod">
          <ac:chgData name="McLaughlin, Joseph P." userId="84fc8314-c930-4dd3-bedc-340ab46a9fb0" providerId="ADAL" clId="{DCAF8187-ABA3-4746-939B-6A3D6697FE46}" dt="2025-02-17T20:35:49.290" v="353" actId="26606"/>
          <ac:picMkLst>
            <pc:docMk/>
            <pc:sldMk cId="3582245719" sldId="285"/>
            <ac:picMk id="13318" creationId="{6FE5726C-E1C6-4C18-69F7-1381147DC550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7T20:36:54.851" v="356" actId="26606"/>
        <pc:sldMkLst>
          <pc:docMk/>
          <pc:sldMk cId="537761868" sldId="286"/>
        </pc:sldMkLst>
        <pc:spChg chg="add">
          <ac:chgData name="McLaughlin, Joseph P." userId="84fc8314-c930-4dd3-bedc-340ab46a9fb0" providerId="ADAL" clId="{DCAF8187-ABA3-4746-939B-6A3D6697FE46}" dt="2025-02-17T20:36:54.851" v="356" actId="26606"/>
          <ac:spMkLst>
            <pc:docMk/>
            <pc:sldMk cId="537761868" sldId="286"/>
            <ac:spMk id="14343" creationId="{42A4FC2C-047E-45A5-965D-8E1E3BF09BC6}"/>
          </ac:spMkLst>
        </pc:spChg>
        <pc:picChg chg="add mod">
          <ac:chgData name="McLaughlin, Joseph P." userId="84fc8314-c930-4dd3-bedc-340ab46a9fb0" providerId="ADAL" clId="{DCAF8187-ABA3-4746-939B-6A3D6697FE46}" dt="2025-02-17T20:36:54.851" v="356" actId="26606"/>
          <ac:picMkLst>
            <pc:docMk/>
            <pc:sldMk cId="537761868" sldId="286"/>
            <ac:picMk id="14338" creationId="{DDF9A176-63DA-2B1A-A894-1239F8029A4F}"/>
          </ac:picMkLst>
        </pc:picChg>
      </pc:sldChg>
      <pc:sldChg chg="new del">
        <pc:chgData name="McLaughlin, Joseph P." userId="84fc8314-c930-4dd3-bedc-340ab46a9fb0" providerId="ADAL" clId="{DCAF8187-ABA3-4746-939B-6A3D6697FE46}" dt="2025-02-17T20:41:24.116" v="358" actId="680"/>
        <pc:sldMkLst>
          <pc:docMk/>
          <pc:sldMk cId="3278308487" sldId="287"/>
        </pc:sldMkLst>
      </pc:sldChg>
      <pc:sldChg chg="addSp modSp new mod setBg">
        <pc:chgData name="McLaughlin, Joseph P." userId="84fc8314-c930-4dd3-bedc-340ab46a9fb0" providerId="ADAL" clId="{DCAF8187-ABA3-4746-939B-6A3D6697FE46}" dt="2025-02-17T20:44:17.055" v="502" actId="403"/>
        <pc:sldMkLst>
          <pc:docMk/>
          <pc:sldMk cId="3571474874" sldId="287"/>
        </pc:sldMkLst>
        <pc:spChg chg="mod">
          <ac:chgData name="McLaughlin, Joseph P." userId="84fc8314-c930-4dd3-bedc-340ab46a9fb0" providerId="ADAL" clId="{DCAF8187-ABA3-4746-939B-6A3D6697FE46}" dt="2025-02-17T20:44:07.861" v="497" actId="26606"/>
          <ac:spMkLst>
            <pc:docMk/>
            <pc:sldMk cId="3571474874" sldId="287"/>
            <ac:spMk id="2" creationId="{B3C34995-EF1E-F65C-F07B-B5F5B999BEF7}"/>
          </ac:spMkLst>
        </pc:spChg>
        <pc:spChg chg="mod">
          <ac:chgData name="McLaughlin, Joseph P." userId="84fc8314-c930-4dd3-bedc-340ab46a9fb0" providerId="ADAL" clId="{DCAF8187-ABA3-4746-939B-6A3D6697FE46}" dt="2025-02-17T20:44:17.055" v="502" actId="403"/>
          <ac:spMkLst>
            <pc:docMk/>
            <pc:sldMk cId="3571474874" sldId="287"/>
            <ac:spMk id="3" creationId="{F6CB78B2-D4AD-B78E-706F-768DFA35B8BC}"/>
          </ac:spMkLst>
        </pc:spChg>
        <pc:spChg chg="add">
          <ac:chgData name="McLaughlin, Joseph P." userId="84fc8314-c930-4dd3-bedc-340ab46a9fb0" providerId="ADAL" clId="{DCAF8187-ABA3-4746-939B-6A3D6697FE46}" dt="2025-02-17T20:44:07.861" v="497" actId="26606"/>
          <ac:spMkLst>
            <pc:docMk/>
            <pc:sldMk cId="3571474874" sldId="287"/>
            <ac:spMk id="15369" creationId="{D2B783EE-0239-4717-BBEA-8C9EAC61C824}"/>
          </ac:spMkLst>
        </pc:spChg>
        <pc:spChg chg="add">
          <ac:chgData name="McLaughlin, Joseph P." userId="84fc8314-c930-4dd3-bedc-340ab46a9fb0" providerId="ADAL" clId="{DCAF8187-ABA3-4746-939B-6A3D6697FE46}" dt="2025-02-17T20:44:07.861" v="497" actId="26606"/>
          <ac:spMkLst>
            <pc:docMk/>
            <pc:sldMk cId="3571474874" sldId="287"/>
            <ac:spMk id="15371" creationId="{A7B99495-F43F-4D80-A44F-2CB4764EB90B}"/>
          </ac:spMkLst>
        </pc:spChg>
        <pc:spChg chg="add">
          <ac:chgData name="McLaughlin, Joseph P." userId="84fc8314-c930-4dd3-bedc-340ab46a9fb0" providerId="ADAL" clId="{DCAF8187-ABA3-4746-939B-6A3D6697FE46}" dt="2025-02-17T20:44:07.861" v="497" actId="26606"/>
          <ac:spMkLst>
            <pc:docMk/>
            <pc:sldMk cId="3571474874" sldId="287"/>
            <ac:spMk id="15373" creationId="{70BEB1E7-2F88-40BC-B73D-42E5B6F80BFC}"/>
          </ac:spMkLst>
        </pc:spChg>
        <pc:picChg chg="add mod ord">
          <ac:chgData name="McLaughlin, Joseph P." userId="84fc8314-c930-4dd3-bedc-340ab46a9fb0" providerId="ADAL" clId="{DCAF8187-ABA3-4746-939B-6A3D6697FE46}" dt="2025-02-17T20:44:07.861" v="497" actId="26606"/>
          <ac:picMkLst>
            <pc:docMk/>
            <pc:sldMk cId="3571474874" sldId="287"/>
            <ac:picMk id="15362" creationId="{1C723DFF-3F48-AE31-9196-24087FE1D02F}"/>
          </ac:picMkLst>
        </pc:picChg>
        <pc:picChg chg="add mod">
          <ac:chgData name="McLaughlin, Joseph P." userId="84fc8314-c930-4dd3-bedc-340ab46a9fb0" providerId="ADAL" clId="{DCAF8187-ABA3-4746-939B-6A3D6697FE46}" dt="2025-02-17T20:44:07.861" v="497" actId="26606"/>
          <ac:picMkLst>
            <pc:docMk/>
            <pc:sldMk cId="3571474874" sldId="287"/>
            <ac:picMk id="15364" creationId="{E64AB369-8F78-9011-8D1D-617B71B210DB}"/>
          </ac:picMkLst>
        </pc:picChg>
      </pc:sldChg>
      <pc:sldChg chg="new del">
        <pc:chgData name="McLaughlin, Joseph P." userId="84fc8314-c930-4dd3-bedc-340ab46a9fb0" providerId="ADAL" clId="{DCAF8187-ABA3-4746-939B-6A3D6697FE46}" dt="2025-02-17T20:44:27.763" v="504" actId="680"/>
        <pc:sldMkLst>
          <pc:docMk/>
          <pc:sldMk cId="1560659028" sldId="288"/>
        </pc:sldMkLst>
      </pc:sldChg>
      <pc:sldChg chg="addSp delSp new">
        <pc:chgData name="McLaughlin, Joseph P." userId="84fc8314-c930-4dd3-bedc-340ab46a9fb0" providerId="ADAL" clId="{DCAF8187-ABA3-4746-939B-6A3D6697FE46}" dt="2025-02-17T20:48:13.189" v="508"/>
        <pc:sldMkLst>
          <pc:docMk/>
          <pc:sldMk cId="3812684071" sldId="288"/>
        </pc:sldMkLst>
        <pc:picChg chg="add">
          <ac:chgData name="McLaughlin, Joseph P." userId="84fc8314-c930-4dd3-bedc-340ab46a9fb0" providerId="ADAL" clId="{DCAF8187-ABA3-4746-939B-6A3D6697FE46}" dt="2025-02-17T20:48:13.189" v="508"/>
          <ac:picMkLst>
            <pc:docMk/>
            <pc:sldMk cId="3812684071" sldId="288"/>
            <ac:picMk id="16388" creationId="{61C2F897-35D0-0B26-648A-1F1BB7DE5061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7T20:50:16.531" v="538" actId="26606"/>
        <pc:sldMkLst>
          <pc:docMk/>
          <pc:sldMk cId="2381758220" sldId="289"/>
        </pc:sldMkLst>
        <pc:spChg chg="mod">
          <ac:chgData name="McLaughlin, Joseph P." userId="84fc8314-c930-4dd3-bedc-340ab46a9fb0" providerId="ADAL" clId="{DCAF8187-ABA3-4746-939B-6A3D6697FE46}" dt="2025-02-17T20:50:16.531" v="538" actId="26606"/>
          <ac:spMkLst>
            <pc:docMk/>
            <pc:sldMk cId="2381758220" sldId="289"/>
            <ac:spMk id="2" creationId="{89170628-0321-1358-E3FD-DE73070D0744}"/>
          </ac:spMkLst>
        </pc:spChg>
        <pc:spChg chg="mod">
          <ac:chgData name="McLaughlin, Joseph P." userId="84fc8314-c930-4dd3-bedc-340ab46a9fb0" providerId="ADAL" clId="{DCAF8187-ABA3-4746-939B-6A3D6697FE46}" dt="2025-02-17T20:50:16.531" v="538" actId="26606"/>
          <ac:spMkLst>
            <pc:docMk/>
            <pc:sldMk cId="2381758220" sldId="289"/>
            <ac:spMk id="3" creationId="{82C37934-F898-E539-2C80-E5EB03538233}"/>
          </ac:spMkLst>
        </pc:spChg>
        <pc:spChg chg="add">
          <ac:chgData name="McLaughlin, Joseph P." userId="84fc8314-c930-4dd3-bedc-340ab46a9fb0" providerId="ADAL" clId="{DCAF8187-ABA3-4746-939B-6A3D6697FE46}" dt="2025-02-17T20:50:16.531" v="538" actId="26606"/>
          <ac:spMkLst>
            <pc:docMk/>
            <pc:sldMk cId="2381758220" sldId="289"/>
            <ac:spMk id="17415" creationId="{F13C74B1-5B17-4795-BED0-7140497B445A}"/>
          </ac:spMkLst>
        </pc:spChg>
        <pc:spChg chg="add">
          <ac:chgData name="McLaughlin, Joseph P." userId="84fc8314-c930-4dd3-bedc-340ab46a9fb0" providerId="ADAL" clId="{DCAF8187-ABA3-4746-939B-6A3D6697FE46}" dt="2025-02-17T20:50:16.531" v="538" actId="26606"/>
          <ac:spMkLst>
            <pc:docMk/>
            <pc:sldMk cId="2381758220" sldId="289"/>
            <ac:spMk id="17417" creationId="{D4974D33-8DC5-464E-8C6D-BE58F0669C17}"/>
          </ac:spMkLst>
        </pc:spChg>
        <pc:picChg chg="add mod">
          <ac:chgData name="McLaughlin, Joseph P." userId="84fc8314-c930-4dd3-bedc-340ab46a9fb0" providerId="ADAL" clId="{DCAF8187-ABA3-4746-939B-6A3D6697FE46}" dt="2025-02-17T20:50:16.531" v="538" actId="26606"/>
          <ac:picMkLst>
            <pc:docMk/>
            <pc:sldMk cId="2381758220" sldId="289"/>
            <ac:picMk id="17410" creationId="{F33BD08D-2D9D-566B-B0E8-AA23F7C11973}"/>
          </ac:picMkLst>
        </pc:picChg>
      </pc:sldChg>
      <pc:sldChg chg="modSp new mod">
        <pc:chgData name="McLaughlin, Joseph P." userId="84fc8314-c930-4dd3-bedc-340ab46a9fb0" providerId="ADAL" clId="{DCAF8187-ABA3-4746-939B-6A3D6697FE46}" dt="2025-02-20T22:01:50.385" v="866" actId="20577"/>
        <pc:sldMkLst>
          <pc:docMk/>
          <pc:sldMk cId="1180075478" sldId="290"/>
        </pc:sldMkLst>
        <pc:spChg chg="mod">
          <ac:chgData name="McLaughlin, Joseph P." userId="84fc8314-c930-4dd3-bedc-340ab46a9fb0" providerId="ADAL" clId="{DCAF8187-ABA3-4746-939B-6A3D6697FE46}" dt="2025-02-17T20:53:41.523" v="558" actId="122"/>
          <ac:spMkLst>
            <pc:docMk/>
            <pc:sldMk cId="1180075478" sldId="290"/>
            <ac:spMk id="2" creationId="{C0BC017E-79D2-0BA2-0E67-CE7C21EB520C}"/>
          </ac:spMkLst>
        </pc:spChg>
        <pc:spChg chg="mod">
          <ac:chgData name="McLaughlin, Joseph P." userId="84fc8314-c930-4dd3-bedc-340ab46a9fb0" providerId="ADAL" clId="{DCAF8187-ABA3-4746-939B-6A3D6697FE46}" dt="2025-02-17T20:53:58.283" v="577" actId="122"/>
          <ac:spMkLst>
            <pc:docMk/>
            <pc:sldMk cId="1180075478" sldId="290"/>
            <ac:spMk id="3" creationId="{066A9275-EAEF-67BD-11B9-946B45CB68A0}"/>
          </ac:spMkLst>
        </pc:spChg>
        <pc:spChg chg="mod">
          <ac:chgData name="McLaughlin, Joseph P." userId="84fc8314-c930-4dd3-bedc-340ab46a9fb0" providerId="ADAL" clId="{DCAF8187-ABA3-4746-939B-6A3D6697FE46}" dt="2025-02-17T20:56:24.712" v="671" actId="20577"/>
          <ac:spMkLst>
            <pc:docMk/>
            <pc:sldMk cId="1180075478" sldId="290"/>
            <ac:spMk id="4" creationId="{0394D844-2CB3-088F-3B8F-D9A9D0DB6332}"/>
          </ac:spMkLst>
        </pc:spChg>
        <pc:spChg chg="mod">
          <ac:chgData name="McLaughlin, Joseph P." userId="84fc8314-c930-4dd3-bedc-340ab46a9fb0" providerId="ADAL" clId="{DCAF8187-ABA3-4746-939B-6A3D6697FE46}" dt="2025-02-17T20:54:10.417" v="598" actId="122"/>
          <ac:spMkLst>
            <pc:docMk/>
            <pc:sldMk cId="1180075478" sldId="290"/>
            <ac:spMk id="5" creationId="{04D6F794-A27D-6387-6AF4-3FA645CED7BA}"/>
          </ac:spMkLst>
        </pc:spChg>
        <pc:spChg chg="mod">
          <ac:chgData name="McLaughlin, Joseph P." userId="84fc8314-c930-4dd3-bedc-340ab46a9fb0" providerId="ADAL" clId="{DCAF8187-ABA3-4746-939B-6A3D6697FE46}" dt="2025-02-20T22:01:50.385" v="866" actId="20577"/>
          <ac:spMkLst>
            <pc:docMk/>
            <pc:sldMk cId="1180075478" sldId="290"/>
            <ac:spMk id="6" creationId="{E10048CF-D340-61F5-0F05-EC8FC560FDC7}"/>
          </ac:spMkLst>
        </pc:spChg>
      </pc:sldChg>
      <pc:sldChg chg="new del">
        <pc:chgData name="McLaughlin, Joseph P." userId="84fc8314-c930-4dd3-bedc-340ab46a9fb0" providerId="ADAL" clId="{DCAF8187-ABA3-4746-939B-6A3D6697FE46}" dt="2025-02-17T20:50:23.268" v="540" actId="680"/>
        <pc:sldMkLst>
          <pc:docMk/>
          <pc:sldMk cId="1552966857" sldId="290"/>
        </pc:sldMkLst>
      </pc:sldChg>
      <pc:sldChg chg="new del">
        <pc:chgData name="McLaughlin, Joseph P." userId="84fc8314-c930-4dd3-bedc-340ab46a9fb0" providerId="ADAL" clId="{DCAF8187-ABA3-4746-939B-6A3D6697FE46}" dt="2025-02-17T20:53:20.521" v="542" actId="680"/>
        <pc:sldMkLst>
          <pc:docMk/>
          <pc:sldMk cId="2964903256" sldId="290"/>
        </pc:sldMkLst>
      </pc:sldChg>
      <pc:sldChg chg="modSp add mod">
        <pc:chgData name="McLaughlin, Joseph P." userId="84fc8314-c930-4dd3-bedc-340ab46a9fb0" providerId="ADAL" clId="{DCAF8187-ABA3-4746-939B-6A3D6697FE46}" dt="2025-02-17T21:00:41.901" v="758" actId="20577"/>
        <pc:sldMkLst>
          <pc:docMk/>
          <pc:sldMk cId="1004318625" sldId="291"/>
        </pc:sldMkLst>
        <pc:spChg chg="mod">
          <ac:chgData name="McLaughlin, Joseph P." userId="84fc8314-c930-4dd3-bedc-340ab46a9fb0" providerId="ADAL" clId="{DCAF8187-ABA3-4746-939B-6A3D6697FE46}" dt="2025-02-17T21:00:18.834" v="749" actId="20577"/>
          <ac:spMkLst>
            <pc:docMk/>
            <pc:sldMk cId="1004318625" sldId="291"/>
            <ac:spMk id="4" creationId="{9A96979B-0778-8BC4-3372-B0CA257AED0A}"/>
          </ac:spMkLst>
        </pc:spChg>
        <pc:spChg chg="mod">
          <ac:chgData name="McLaughlin, Joseph P." userId="84fc8314-c930-4dd3-bedc-340ab46a9fb0" providerId="ADAL" clId="{DCAF8187-ABA3-4746-939B-6A3D6697FE46}" dt="2025-02-17T21:00:41.901" v="758" actId="20577"/>
          <ac:spMkLst>
            <pc:docMk/>
            <pc:sldMk cId="1004318625" sldId="291"/>
            <ac:spMk id="6" creationId="{4FF0894B-1E39-3594-54FC-3E3D9EAD731A}"/>
          </ac:spMkLst>
        </pc:spChg>
      </pc:sldChg>
      <pc:sldChg chg="new del">
        <pc:chgData name="McLaughlin, Joseph P." userId="84fc8314-c930-4dd3-bedc-340ab46a9fb0" providerId="ADAL" clId="{DCAF8187-ABA3-4746-939B-6A3D6697FE46}" dt="2025-02-18T15:10:23.143" v="760" actId="680"/>
        <pc:sldMkLst>
          <pc:docMk/>
          <pc:sldMk cId="1388413572" sldId="292"/>
        </pc:sldMkLst>
      </pc:sldChg>
      <pc:sldChg chg="addSp modSp new mod setBg">
        <pc:chgData name="McLaughlin, Joseph P." userId="84fc8314-c930-4dd3-bedc-340ab46a9fb0" providerId="ADAL" clId="{DCAF8187-ABA3-4746-939B-6A3D6697FE46}" dt="2025-02-18T15:13:10.576" v="809" actId="26606"/>
        <pc:sldMkLst>
          <pc:docMk/>
          <pc:sldMk cId="1505970618" sldId="292"/>
        </pc:sldMkLst>
        <pc:spChg chg="mod">
          <ac:chgData name="McLaughlin, Joseph P." userId="84fc8314-c930-4dd3-bedc-340ab46a9fb0" providerId="ADAL" clId="{DCAF8187-ABA3-4746-939B-6A3D6697FE46}" dt="2025-02-18T15:13:10.576" v="809" actId="26606"/>
          <ac:spMkLst>
            <pc:docMk/>
            <pc:sldMk cId="1505970618" sldId="292"/>
            <ac:spMk id="2" creationId="{6291A249-3532-A99E-3A3F-76CA90EC2651}"/>
          </ac:spMkLst>
        </pc:spChg>
        <pc:spChg chg="mod">
          <ac:chgData name="McLaughlin, Joseph P." userId="84fc8314-c930-4dd3-bedc-340ab46a9fb0" providerId="ADAL" clId="{DCAF8187-ABA3-4746-939B-6A3D6697FE46}" dt="2025-02-18T15:13:10.576" v="809" actId="26606"/>
          <ac:spMkLst>
            <pc:docMk/>
            <pc:sldMk cId="1505970618" sldId="292"/>
            <ac:spMk id="3" creationId="{3710C08E-3E25-9CF7-E23E-265A7363CF3D}"/>
          </ac:spMkLst>
        </pc:spChg>
        <pc:spChg chg="add">
          <ac:chgData name="McLaughlin, Joseph P." userId="84fc8314-c930-4dd3-bedc-340ab46a9fb0" providerId="ADAL" clId="{DCAF8187-ABA3-4746-939B-6A3D6697FE46}" dt="2025-02-18T15:13:10.576" v="809" actId="26606"/>
          <ac:spMkLst>
            <pc:docMk/>
            <pc:sldMk cId="1505970618" sldId="292"/>
            <ac:spMk id="18439" creationId="{45D37F4E-DDB4-456B-97E0-9937730A039F}"/>
          </ac:spMkLst>
        </pc:spChg>
        <pc:spChg chg="add">
          <ac:chgData name="McLaughlin, Joseph P." userId="84fc8314-c930-4dd3-bedc-340ab46a9fb0" providerId="ADAL" clId="{DCAF8187-ABA3-4746-939B-6A3D6697FE46}" dt="2025-02-18T15:13:10.576" v="809" actId="26606"/>
          <ac:spMkLst>
            <pc:docMk/>
            <pc:sldMk cId="1505970618" sldId="292"/>
            <ac:spMk id="18441" creationId="{B2DD41CD-8F47-4F56-AD12-4E2FF7696987}"/>
          </ac:spMkLst>
        </pc:spChg>
        <pc:picChg chg="add mod">
          <ac:chgData name="McLaughlin, Joseph P." userId="84fc8314-c930-4dd3-bedc-340ab46a9fb0" providerId="ADAL" clId="{DCAF8187-ABA3-4746-939B-6A3D6697FE46}" dt="2025-02-18T15:13:10.576" v="809" actId="26606"/>
          <ac:picMkLst>
            <pc:docMk/>
            <pc:sldMk cId="1505970618" sldId="292"/>
            <ac:picMk id="18434" creationId="{25C5A740-CEA5-774F-B96F-BE210F996205}"/>
          </ac:picMkLst>
        </pc:picChg>
      </pc:sldChg>
      <pc:sldChg chg="addSp delSp modSp new mod setBg">
        <pc:chgData name="McLaughlin, Joseph P." userId="84fc8314-c930-4dd3-bedc-340ab46a9fb0" providerId="ADAL" clId="{DCAF8187-ABA3-4746-939B-6A3D6697FE46}" dt="2025-02-18T15:20:13.732" v="846" actId="26606"/>
        <pc:sldMkLst>
          <pc:docMk/>
          <pc:sldMk cId="2752763354" sldId="293"/>
        </pc:sldMkLst>
        <pc:spChg chg="mod">
          <ac:chgData name="McLaughlin, Joseph P." userId="84fc8314-c930-4dd3-bedc-340ab46a9fb0" providerId="ADAL" clId="{DCAF8187-ABA3-4746-939B-6A3D6697FE46}" dt="2025-02-18T15:20:13.732" v="846" actId="26606"/>
          <ac:spMkLst>
            <pc:docMk/>
            <pc:sldMk cId="2752763354" sldId="293"/>
            <ac:spMk id="2" creationId="{F46023F4-8D85-261A-6414-1A7578B1D312}"/>
          </ac:spMkLst>
        </pc:spChg>
        <pc:spChg chg="mod ord">
          <ac:chgData name="McLaughlin, Joseph P." userId="84fc8314-c930-4dd3-bedc-340ab46a9fb0" providerId="ADAL" clId="{DCAF8187-ABA3-4746-939B-6A3D6697FE46}" dt="2025-02-18T15:20:13.732" v="846" actId="26606"/>
          <ac:spMkLst>
            <pc:docMk/>
            <pc:sldMk cId="2752763354" sldId="293"/>
            <ac:spMk id="3" creationId="{7E08B987-66D3-8FB3-E285-4F3AF2F217BC}"/>
          </ac:spMkLst>
        </pc:spChg>
        <pc:spChg chg="add">
          <ac:chgData name="McLaughlin, Joseph P." userId="84fc8314-c930-4dd3-bedc-340ab46a9fb0" providerId="ADAL" clId="{DCAF8187-ABA3-4746-939B-6A3D6697FE46}" dt="2025-02-18T15:20:13.732" v="846" actId="26606"/>
          <ac:spMkLst>
            <pc:docMk/>
            <pc:sldMk cId="2752763354" sldId="293"/>
            <ac:spMk id="20487" creationId="{AE3A741D-C19B-960A-5803-1C5887147820}"/>
          </ac:spMkLst>
        </pc:spChg>
        <pc:spChg chg="add">
          <ac:chgData name="McLaughlin, Joseph P." userId="84fc8314-c930-4dd3-bedc-340ab46a9fb0" providerId="ADAL" clId="{DCAF8187-ABA3-4746-939B-6A3D6697FE46}" dt="2025-02-18T15:20:13.732" v="846" actId="26606"/>
          <ac:spMkLst>
            <pc:docMk/>
            <pc:sldMk cId="2752763354" sldId="293"/>
            <ac:spMk id="20489" creationId="{DC39DE25-0E4E-0AA7-0932-1D78C2372786}"/>
          </ac:spMkLst>
        </pc:spChg>
        <pc:spChg chg="add">
          <ac:chgData name="McLaughlin, Joseph P." userId="84fc8314-c930-4dd3-bedc-340ab46a9fb0" providerId="ADAL" clId="{DCAF8187-ABA3-4746-939B-6A3D6697FE46}" dt="2025-02-18T15:20:13.732" v="846" actId="26606"/>
          <ac:spMkLst>
            <pc:docMk/>
            <pc:sldMk cId="2752763354" sldId="293"/>
            <ac:spMk id="20491" creationId="{8D6EA299-0840-6DEA-E670-C49AEBC87E89}"/>
          </ac:spMkLst>
        </pc:spChg>
        <pc:picChg chg="add mod">
          <ac:chgData name="McLaughlin, Joseph P." userId="84fc8314-c930-4dd3-bedc-340ab46a9fb0" providerId="ADAL" clId="{DCAF8187-ABA3-4746-939B-6A3D6697FE46}" dt="2025-02-18T15:20:13.732" v="846" actId="26606"/>
          <ac:picMkLst>
            <pc:docMk/>
            <pc:sldMk cId="2752763354" sldId="293"/>
            <ac:picMk id="20482" creationId="{5CFC0D8A-9E55-977E-70B7-A00144621562}"/>
          </ac:picMkLst>
        </pc:picChg>
      </pc:sldChg>
      <pc:sldChg chg="addSp modSp new mod ord setBg">
        <pc:chgData name="McLaughlin, Joseph P." userId="84fc8314-c930-4dd3-bedc-340ab46a9fb0" providerId="ADAL" clId="{DCAF8187-ABA3-4746-939B-6A3D6697FE46}" dt="2025-02-18T15:19:51.492" v="844"/>
        <pc:sldMkLst>
          <pc:docMk/>
          <pc:sldMk cId="4191203102" sldId="294"/>
        </pc:sldMkLst>
        <pc:spChg chg="add">
          <ac:chgData name="McLaughlin, Joseph P." userId="84fc8314-c930-4dd3-bedc-340ab46a9fb0" providerId="ADAL" clId="{DCAF8187-ABA3-4746-939B-6A3D6697FE46}" dt="2025-02-18T15:17:58.863" v="839" actId="26606"/>
          <ac:spMkLst>
            <pc:docMk/>
            <pc:sldMk cId="4191203102" sldId="294"/>
            <ac:spMk id="8" creationId="{42A4FC2C-047E-45A5-965D-8E1E3BF09BC6}"/>
          </ac:spMkLst>
        </pc:spChg>
        <pc:picChg chg="add mod">
          <ac:chgData name="McLaughlin, Joseph P." userId="84fc8314-c930-4dd3-bedc-340ab46a9fb0" providerId="ADAL" clId="{DCAF8187-ABA3-4746-939B-6A3D6697FE46}" dt="2025-02-18T15:17:58.863" v="839" actId="26606"/>
          <ac:picMkLst>
            <pc:docMk/>
            <pc:sldMk cId="4191203102" sldId="294"/>
            <ac:picMk id="3" creationId="{DAEA41E8-34D2-5F19-A046-45D5CFBBFFBB}"/>
          </ac:picMkLst>
        </pc:picChg>
      </pc:sldChg>
      <pc:sldChg chg="addSp modSp new mod setBg">
        <pc:chgData name="McLaughlin, Joseph P." userId="84fc8314-c930-4dd3-bedc-340ab46a9fb0" providerId="ADAL" clId="{DCAF8187-ABA3-4746-939B-6A3D6697FE46}" dt="2025-02-18T15:19:24.546" v="842" actId="26606"/>
        <pc:sldMkLst>
          <pc:docMk/>
          <pc:sldMk cId="648782339" sldId="295"/>
        </pc:sldMkLst>
        <pc:spChg chg="add">
          <ac:chgData name="McLaughlin, Joseph P." userId="84fc8314-c930-4dd3-bedc-340ab46a9fb0" providerId="ADAL" clId="{DCAF8187-ABA3-4746-939B-6A3D6697FE46}" dt="2025-02-18T15:19:24.546" v="842" actId="26606"/>
          <ac:spMkLst>
            <pc:docMk/>
            <pc:sldMk cId="648782339" sldId="295"/>
            <ac:spMk id="19463" creationId="{42A4FC2C-047E-45A5-965D-8E1E3BF09BC6}"/>
          </ac:spMkLst>
        </pc:spChg>
        <pc:picChg chg="add mod">
          <ac:chgData name="McLaughlin, Joseph P." userId="84fc8314-c930-4dd3-bedc-340ab46a9fb0" providerId="ADAL" clId="{DCAF8187-ABA3-4746-939B-6A3D6697FE46}" dt="2025-02-18T15:19:24.546" v="842" actId="26606"/>
          <ac:picMkLst>
            <pc:docMk/>
            <pc:sldMk cId="648782339" sldId="295"/>
            <ac:picMk id="19458" creationId="{3E56EAD5-E925-E72A-43CE-E420B71F1D33}"/>
          </ac:picMkLst>
        </pc:picChg>
      </pc:sldChg>
      <pc:sldChg chg="new del">
        <pc:chgData name="McLaughlin, Joseph P." userId="84fc8314-c930-4dd3-bedc-340ab46a9fb0" providerId="ADAL" clId="{DCAF8187-ABA3-4746-939B-6A3D6697FE46}" dt="2025-02-18T15:26:27.836" v="848" actId="680"/>
        <pc:sldMkLst>
          <pc:docMk/>
          <pc:sldMk cId="234964843" sldId="296"/>
        </pc:sldMkLst>
      </pc:sldChg>
      <pc:sldChg chg="addSp modSp new mod setBg">
        <pc:chgData name="McLaughlin, Joseph P." userId="84fc8314-c930-4dd3-bedc-340ab46a9fb0" providerId="ADAL" clId="{DCAF8187-ABA3-4746-939B-6A3D6697FE46}" dt="2025-02-18T15:28:14.429" v="864" actId="26606"/>
        <pc:sldMkLst>
          <pc:docMk/>
          <pc:sldMk cId="950314081" sldId="296"/>
        </pc:sldMkLst>
        <pc:spChg chg="mod">
          <ac:chgData name="McLaughlin, Joseph P." userId="84fc8314-c930-4dd3-bedc-340ab46a9fb0" providerId="ADAL" clId="{DCAF8187-ABA3-4746-939B-6A3D6697FE46}" dt="2025-02-18T15:28:14.429" v="864" actId="26606"/>
          <ac:spMkLst>
            <pc:docMk/>
            <pc:sldMk cId="950314081" sldId="296"/>
            <ac:spMk id="2" creationId="{4F11BD93-C198-9E3E-2553-DC75C00C42A6}"/>
          </ac:spMkLst>
        </pc:spChg>
        <pc:spChg chg="mod">
          <ac:chgData name="McLaughlin, Joseph P." userId="84fc8314-c930-4dd3-bedc-340ab46a9fb0" providerId="ADAL" clId="{DCAF8187-ABA3-4746-939B-6A3D6697FE46}" dt="2025-02-18T15:28:14.429" v="864" actId="26606"/>
          <ac:spMkLst>
            <pc:docMk/>
            <pc:sldMk cId="950314081" sldId="296"/>
            <ac:spMk id="3" creationId="{EE95F747-C09E-C56C-6EA5-EDE12EB4A7CD}"/>
          </ac:spMkLst>
        </pc:spChg>
        <pc:spChg chg="add">
          <ac:chgData name="McLaughlin, Joseph P." userId="84fc8314-c930-4dd3-bedc-340ab46a9fb0" providerId="ADAL" clId="{DCAF8187-ABA3-4746-939B-6A3D6697FE46}" dt="2025-02-18T15:28:14.429" v="864" actId="26606"/>
          <ac:spMkLst>
            <pc:docMk/>
            <pc:sldMk cId="950314081" sldId="296"/>
            <ac:spMk id="21513" creationId="{D880886B-02ED-4317-9236-CB60C22CF7F3}"/>
          </ac:spMkLst>
        </pc:spChg>
        <pc:spChg chg="add">
          <ac:chgData name="McLaughlin, Joseph P." userId="84fc8314-c930-4dd3-bedc-340ab46a9fb0" providerId="ADAL" clId="{DCAF8187-ABA3-4746-939B-6A3D6697FE46}" dt="2025-02-18T15:28:14.429" v="864" actId="26606"/>
          <ac:spMkLst>
            <pc:docMk/>
            <pc:sldMk cId="950314081" sldId="296"/>
            <ac:spMk id="21515" creationId="{28C31856-6ABF-41FD-B683-B06E5FFF926B}"/>
          </ac:spMkLst>
        </pc:spChg>
        <pc:picChg chg="add mod ord">
          <ac:chgData name="McLaughlin, Joseph P." userId="84fc8314-c930-4dd3-bedc-340ab46a9fb0" providerId="ADAL" clId="{DCAF8187-ABA3-4746-939B-6A3D6697FE46}" dt="2025-02-18T15:28:14.429" v="864" actId="26606"/>
          <ac:picMkLst>
            <pc:docMk/>
            <pc:sldMk cId="950314081" sldId="296"/>
            <ac:picMk id="21506" creationId="{1F69A11D-B6A4-0805-E876-A2E4AD0F871B}"/>
          </ac:picMkLst>
        </pc:picChg>
        <pc:picChg chg="add mod">
          <ac:chgData name="McLaughlin, Joseph P." userId="84fc8314-c930-4dd3-bedc-340ab46a9fb0" providerId="ADAL" clId="{DCAF8187-ABA3-4746-939B-6A3D6697FE46}" dt="2025-02-18T15:28:14.429" v="864" actId="26606"/>
          <ac:picMkLst>
            <pc:docMk/>
            <pc:sldMk cId="950314081" sldId="296"/>
            <ac:picMk id="21508" creationId="{51667B16-7D5E-CFB7-4EC0-B2B25FF34EE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AE54-CCF8-BB6C-E6E9-1D2D6010E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7211A-3568-BAEC-0DB5-5A4DB1F07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FFB9B-1D9D-80CC-BE1B-56D1C7CC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5943A-17C3-93B0-1B0E-4992B41A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1DC33-9A32-B4D9-0D50-56164EEA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24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AAA7-58F7-3D68-D4F4-8CE2FC24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38A41-D394-B20D-E49F-A95560C9D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EB553-78DD-5725-23D1-2755139D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2DCC8-AF77-278A-D14B-8CEBAF2B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25C2F-7256-936A-07B3-FC1FAC06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7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507E7-F63C-7EBF-E100-9163F526A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46437E-9311-23FD-AA57-A324BD5FA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5845A-E915-52C9-9E2F-C9340CF16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0A331-2F4D-FDB7-0F6A-64AA47810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C2894-A6FC-F05B-30B7-21810DF2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3BA24-4D5D-FEC0-19DE-FE448889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4E72B-6575-1F2F-BF45-42793874B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30379-6F54-1138-936F-55B15850A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9F010-CD26-9A6F-C747-F5691C93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8D20F-0F69-84AD-DAAD-3B6562C8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8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0CEF-33B3-D38C-DC9C-8E0BC5FA2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32831-E6D2-4928-7261-1B1D19961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B8A00-E815-0FA0-DD82-FA158E04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98AC4-6928-61AE-7769-FA7D3C6CA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5E8DC-414A-BCA6-3461-B2EDCBFE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6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AE46-A5EA-BE71-EB21-524FA7BA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F7DB-E38A-F749-46C9-64767E410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1049A-806D-CE9D-5E67-62CD55F87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7C353-DC3E-7BBB-B186-5C2219FF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567AD-443B-0D96-D56F-4CA8A82E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072CD-D290-0E39-8A2D-D8E66CA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4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5E5EA-B8E4-9C18-F619-4C3E5A85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FCE31-CBF2-65B0-044D-0B600195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7AB2D-0004-5D64-0A99-149793B7D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308C3-C112-991A-80DB-A5097AE47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87EB8-C50B-DD85-776D-412DE1214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316DD-5186-2CDB-ACD1-24BC942C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5353DB-B2A7-F121-C028-F739AE6D0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78949-C1E6-663A-891C-C0919AD1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D3D67-55C0-B56E-DA34-50C0B5F8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62B7A-A9D7-2691-4299-B2921EC6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01C32-6718-6923-6F70-7B0F8DB0A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2879B-3BD1-02A8-43C3-90D5CF03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3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AC4B8A-7FA6-BB46-5A2D-F01A3BC05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02668-74DF-8C32-33E4-DE6786FA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0A702-D5E8-43D0-DC01-53488604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8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9C64-1584-BCF0-4CBB-7FFB24E7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E4CF3-A12A-77B5-566A-2F78E35BA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CB857-85C9-59FE-824F-566D8BA75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02898-B6EF-B23D-CE9F-B1C45DE2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39051-34E7-A3A1-2008-1DAAB7581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01CD9-4388-2F7A-CF96-958D6E3F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0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0F9A-D45C-C7E5-4F97-9805C22B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32B0B2-733B-EF9F-BA03-F4D01529E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3F595-7458-6BC9-9C5D-B7A20A9B3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D2AA4-BDFB-CDC3-6D45-8872A93A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5EE11-5DE0-75D9-A39A-A96B6957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154EE-14FF-9B46-001B-C619DF4A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3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A5750-2946-0900-EED2-9AB52270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E1CB-47A4-6D3B-D8B2-E2AA166DB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88263-58A9-1B26-52A3-DDE9289A4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4816CE-05AE-40FD-BCB3-745FB32B2DC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DD016-E73C-A322-C7BB-DB3DCBB92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63F8-A094-1CF7-0FFA-A135D10BA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397AAD-333E-4BBF-BF5E-0C0362635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4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Soviet October Revolution Parade, 1984 Парад 7 Ноября">
            <a:extLst>
              <a:ext uri="{FF2B5EF4-FFF2-40B4-BE49-F238E27FC236}">
                <a16:creationId xmlns:a16="http://schemas.microsoft.com/office/drawing/2014/main" id="{EDDD1CF9-F8E6-D28A-0268-167F19A4C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7BED9B-678B-6538-D5C8-F1C29C16A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DB32D-D7A1-DE14-E93C-E8932348C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What do you think makes a country great?</a:t>
            </a:r>
          </a:p>
        </p:txBody>
      </p:sp>
    </p:spTree>
    <p:extLst>
      <p:ext uri="{BB962C8B-B14F-4D97-AF65-F5344CB8AC3E}">
        <p14:creationId xmlns:p14="http://schemas.microsoft.com/office/powerpoint/2010/main" val="1693069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93C75-5176-B626-53DE-8469883D92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5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0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0E755-3143-0BE4-2050-8E074FB6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Charge of the Light Brigade: Bravery or Bad Leadership?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FB6F9-FD31-6CC4-5E2E-9286211CB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Happened?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b="1" dirty="0"/>
              <a:t>1854</a:t>
            </a:r>
            <a:r>
              <a:rPr lang="en-US" dirty="0"/>
              <a:t>, during the </a:t>
            </a:r>
            <a:r>
              <a:rPr lang="en-US" b="1" dirty="0"/>
              <a:t>Crimean War</a:t>
            </a:r>
            <a:r>
              <a:rPr lang="en-US" dirty="0"/>
              <a:t>, British soldiers received a </a:t>
            </a:r>
            <a:r>
              <a:rPr lang="en-US" b="1" dirty="0"/>
              <a:t>confusing order</a:t>
            </a:r>
            <a:r>
              <a:rPr lang="en-US" dirty="0"/>
              <a:t> to charge into battle.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soldiers knew it was dangerous—they were surrounded by Russian cannons—but they followed orders anyway.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 </a:t>
            </a:r>
            <a:r>
              <a:rPr lang="en-US" b="1" dirty="0"/>
              <a:t>600 soldiers</a:t>
            </a:r>
            <a:r>
              <a:rPr lang="en-US" dirty="0"/>
              <a:t> rode into battle. Many were killed, but their bravery was remembered in a famous poem by </a:t>
            </a:r>
            <a:r>
              <a:rPr lang="en-US" b="1" dirty="0"/>
              <a:t>Alfred, Lord Tennyson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294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338A-275C-1E0D-B8BA-84EEA9EFE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The Last Tsars: The Romanov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0330D-50E9-3F21-9F16-C5A8A305F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The Romanov dynasty ruled Russia for over 300 years, but life was hard for most people.</a:t>
            </a:r>
          </a:p>
          <a:p>
            <a:r>
              <a:rPr lang="en-US" sz="2200" dirty="0"/>
              <a:t>Tsar Nicholas II struggled to lead during wars and revolutions.</a:t>
            </a:r>
          </a:p>
          <a:p>
            <a:r>
              <a:rPr lang="en-US" sz="2200" dirty="0"/>
              <a:t>In 1917, the Russian people overthrew the Tsar during the Russian (Bolshevik) Revolution.</a:t>
            </a:r>
          </a:p>
        </p:txBody>
      </p:sp>
      <p:pic>
        <p:nvPicPr>
          <p:cNvPr id="5124" name="Picture 4" descr="Romanov Family Executions: 100 Years Later, Ending the Myths | TIME">
            <a:extLst>
              <a:ext uri="{FF2B5EF4-FFF2-40B4-BE49-F238E27FC236}">
                <a16:creationId xmlns:a16="http://schemas.microsoft.com/office/drawing/2014/main" id="{1AFAE526-F994-9D6C-EA3F-A8666462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r="-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039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5383-37F9-678D-8421-3581C6FE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470"/>
          </a:xfrm>
        </p:spPr>
        <p:txBody>
          <a:bodyPr/>
          <a:lstStyle/>
          <a:p>
            <a:r>
              <a:rPr lang="en-US" dirty="0"/>
              <a:t>Bolshevik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B4182-7092-A1A2-3EFE-495D2796D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306"/>
            <a:ext cx="10515600" cy="5260694"/>
          </a:xfrm>
        </p:spPr>
        <p:txBody>
          <a:bodyPr>
            <a:normAutofit/>
          </a:bodyPr>
          <a:lstStyle/>
          <a:p>
            <a:r>
              <a:rPr lang="en-US" b="1" dirty="0"/>
              <a:t>Poor Living Conditions:</a:t>
            </a:r>
            <a:br>
              <a:rPr lang="en-US" dirty="0"/>
            </a:br>
            <a:r>
              <a:rPr lang="en-US" dirty="0"/>
              <a:t>Most Russians were poor, hungry, and struggled with food shortages and high prices.</a:t>
            </a:r>
          </a:p>
          <a:p>
            <a:r>
              <a:rPr lang="en-US" b="1" dirty="0"/>
              <a:t>Weak Leadership:</a:t>
            </a:r>
            <a:br>
              <a:rPr lang="en-US" dirty="0"/>
            </a:br>
            <a:r>
              <a:rPr lang="en-US" dirty="0"/>
              <a:t>Tsar Nicholas II ignored public struggles and made poor decisions in WWI, leading to military defeats and lost trust.</a:t>
            </a:r>
          </a:p>
          <a:p>
            <a:r>
              <a:rPr lang="en-US" b="1" dirty="0"/>
              <a:t>Unfair Society:</a:t>
            </a:r>
            <a:br>
              <a:rPr lang="en-US" dirty="0"/>
            </a:br>
            <a:r>
              <a:rPr lang="en-US" dirty="0"/>
              <a:t>While nobles lived in luxury, workers endured low wages and harsh factory conditions.</a:t>
            </a:r>
          </a:p>
          <a:p>
            <a:r>
              <a:rPr lang="en-US" b="1" dirty="0"/>
              <a:t>Influence of New Ideas:</a:t>
            </a:r>
            <a:br>
              <a:rPr lang="en-US" dirty="0"/>
            </a:br>
            <a:r>
              <a:rPr lang="en-US" dirty="0"/>
              <a:t>Communist ideas promising equality gained popularity. Leaders like Lenin aimed to empower workers and peasants.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47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rty like the last emperor: how Nicholas II squandered the nation's wealth  on celebrations - Russia Beyond">
            <a:extLst>
              <a:ext uri="{FF2B5EF4-FFF2-40B4-BE49-F238E27FC236}">
                <a16:creationId xmlns:a16="http://schemas.microsoft.com/office/drawing/2014/main" id="{C607B66E-F350-AF8F-58E7-6528CCBE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r="2" b="2"/>
          <a:stretch/>
        </p:blipFill>
        <p:spPr bwMode="auto">
          <a:xfrm>
            <a:off x="838199" y="557188"/>
            <a:ext cx="4181917" cy="57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he Winter Palace in St. Petersburg">
            <a:extLst>
              <a:ext uri="{FF2B5EF4-FFF2-40B4-BE49-F238E27FC236}">
                <a16:creationId xmlns:a16="http://schemas.microsoft.com/office/drawing/2014/main" id="{49F84062-060F-6261-785B-35E91D03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r="3" b="13571"/>
          <a:stretch/>
        </p:blipFill>
        <p:spPr bwMode="auto">
          <a:xfrm>
            <a:off x="5186775" y="557188"/>
            <a:ext cx="6167025" cy="27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read, peace and land' connected peasants with workers in the Russian  Revolution - Socialist Worker">
            <a:extLst>
              <a:ext uri="{FF2B5EF4-FFF2-40B4-BE49-F238E27FC236}">
                <a16:creationId xmlns:a16="http://schemas.microsoft.com/office/drawing/2014/main" id="{0F5A514D-F689-B4F8-CDEA-B9A3C2290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r="3" b="17035"/>
          <a:stretch/>
        </p:blipFill>
        <p:spPr bwMode="auto">
          <a:xfrm>
            <a:off x="5186774" y="3514851"/>
            <a:ext cx="6167025" cy="27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4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he Story of Rasputin - History Insights">
            <a:extLst>
              <a:ext uri="{FF2B5EF4-FFF2-40B4-BE49-F238E27FC236}">
                <a16:creationId xmlns:a16="http://schemas.microsoft.com/office/drawing/2014/main" id="{151DF64A-A6D2-A431-25EE-A7A4E88C5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275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ictims and Pretenders: the Murder of the Romanovs - European studies blog">
            <a:extLst>
              <a:ext uri="{FF2B5EF4-FFF2-40B4-BE49-F238E27FC236}">
                <a16:creationId xmlns:a16="http://schemas.microsoft.com/office/drawing/2014/main" id="{06A629FC-5411-1270-A20F-F52E2E06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8" r="-2" b="13325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A6794A-CFF3-6EEE-B3C2-BFE2E1E0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Rasputin and the Romanov Mystery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F1917-48B1-D37F-D58A-0926A870C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 dirty="0"/>
              <a:t>Rasputin, a mysterious monk, gained power by influencing the Tsar’s family. Many thought he had magical powers.</a:t>
            </a:r>
          </a:p>
          <a:p>
            <a:r>
              <a:rPr lang="en-US" sz="2000" dirty="0"/>
              <a:t>After the revolution, the royal family was assassinated in 1918.</a:t>
            </a:r>
          </a:p>
          <a:p>
            <a:r>
              <a:rPr lang="en-US" sz="2000" dirty="0"/>
              <a:t>A rumor spread that Anastasia, the Tsar’s daughter, survived. </a:t>
            </a:r>
          </a:p>
          <a:p>
            <a:pPr lvl="1"/>
            <a:r>
              <a:rPr lang="en-US" sz="2000" dirty="0"/>
              <a:t>People searched for her for years, but her remains were later found.</a:t>
            </a:r>
          </a:p>
        </p:txBody>
      </p:sp>
    </p:spTree>
    <p:extLst>
      <p:ext uri="{BB962C8B-B14F-4D97-AF65-F5344CB8AC3E}">
        <p14:creationId xmlns:p14="http://schemas.microsoft.com/office/powerpoint/2010/main" val="3377275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E2D5E-48D6-DBFF-5497-405B2924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3" y="1641752"/>
            <a:ext cx="4391025" cy="1323439"/>
          </a:xfrm>
        </p:spPr>
        <p:txBody>
          <a:bodyPr anchor="t">
            <a:normAutofit/>
          </a:bodyPr>
          <a:lstStyle/>
          <a:p>
            <a:r>
              <a:rPr lang="en-US" sz="4000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49029-7951-D1FA-0682-FD50C7B20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4" y="3146400"/>
            <a:ext cx="4391025" cy="24543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What was one reason the Russian people overthrew the Tsar?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Who was Rasputin, and why did people fear him?</a:t>
            </a:r>
          </a:p>
        </p:txBody>
      </p:sp>
      <p:pic>
        <p:nvPicPr>
          <p:cNvPr id="8194" name="Picture 2" descr="Pay Attention - quickmeme">
            <a:extLst>
              <a:ext uri="{FF2B5EF4-FFF2-40B4-BE49-F238E27FC236}">
                <a16:creationId xmlns:a16="http://schemas.microsoft.com/office/drawing/2014/main" id="{F225203F-2DF3-C0F0-B74D-524BA35B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024" y="1476597"/>
            <a:ext cx="5260976" cy="44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50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3C3E-9244-30DA-1D9D-C43D6710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14855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/>
              <a:t>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9367B-A2BB-CF0B-ADA1-D6EE92814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760282"/>
            <a:ext cx="9144000" cy="5713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/>
              <a:t>What happens when one person or group has all the power? Is that good or bad? Why?</a:t>
            </a:r>
          </a:p>
        </p:txBody>
      </p:sp>
      <p:pic>
        <p:nvPicPr>
          <p:cNvPr id="1026" name="Picture 2" descr="Analysis of ICIJ data shows how to stop Russian oligarchs in their tracks -  ICIJ">
            <a:extLst>
              <a:ext uri="{FF2B5EF4-FFF2-40B4-BE49-F238E27FC236}">
                <a16:creationId xmlns:a16="http://schemas.microsoft.com/office/drawing/2014/main" id="{BC3484B3-5888-2DFD-3AF3-F7D0C3306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" b="30381"/>
          <a:stretch/>
        </p:blipFill>
        <p:spPr bwMode="auto">
          <a:xfrm>
            <a:off x="20" y="10"/>
            <a:ext cx="12191980" cy="46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439" y="4525778"/>
            <a:ext cx="12207200" cy="123363"/>
            <a:chOff x="-5025" y="6737718"/>
            <a:chExt cx="12207200" cy="123363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0376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205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9CCD9-13EF-2675-B951-A086B184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Bolshevik Revolution</a:t>
            </a:r>
          </a:p>
        </p:txBody>
      </p:sp>
      <p:sp>
        <p:nvSpPr>
          <p:cNvPr id="205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DCBF1-E51F-0CB1-3680-F6E8B9DB5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1917: Russian Revolution → Vladimir Lenin and the Bolsheviks seize power.</a:t>
            </a:r>
          </a:p>
          <a:p>
            <a:r>
              <a:rPr lang="en-US" sz="2200"/>
              <a:t>1922: Union of Soviet Socialist Republics (USSR) established.</a:t>
            </a:r>
          </a:p>
          <a:p>
            <a:r>
              <a:rPr lang="en-US" sz="2200"/>
              <a:t>Communism: Government controls economy, media, and political power.</a:t>
            </a:r>
          </a:p>
        </p:txBody>
      </p:sp>
      <p:pic>
        <p:nvPicPr>
          <p:cNvPr id="2051" name="Picture 3" descr="Vladimir Lenin | Biography, Facts, &amp; Ideology | Britannica">
            <a:extLst>
              <a:ext uri="{FF2B5EF4-FFF2-40B4-BE49-F238E27FC236}">
                <a16:creationId xmlns:a16="http://schemas.microsoft.com/office/drawing/2014/main" id="{EA94BCC6-2F47-08C1-F018-0FD433F3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508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6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Set In Stone: How Lenin's Mausoleum Was Built And Rebuilt, 100 Years Ago">
            <a:extLst>
              <a:ext uri="{FF2B5EF4-FFF2-40B4-BE49-F238E27FC236}">
                <a16:creationId xmlns:a16="http://schemas.microsoft.com/office/drawing/2014/main" id="{90EDC319-0EB0-0C60-8513-5BB6ED9D4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7" r="7201" b="-1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enin's Mausoleum - Wikipedia">
            <a:extLst>
              <a:ext uri="{FF2B5EF4-FFF2-40B4-BE49-F238E27FC236}">
                <a16:creationId xmlns:a16="http://schemas.microsoft.com/office/drawing/2014/main" id="{A2123FFE-BA1B-9B2E-84F2-6B9200154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r="23377" b="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2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1D160-A67E-1F2D-B9DB-2AE0B46F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latin typeface="+mj-lt"/>
                <a:ea typeface="+mj-ea"/>
                <a:cs typeface="+mj-cs"/>
              </a:rPr>
              <a:t>Northern Eurasia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0A8552-445F-CEE2-03C6-FD237461B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774887"/>
            <a:ext cx="6780700" cy="530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9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410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 group of men standing in a line&#10;&#10;AI-generated content may be incorrect.">
            <a:extLst>
              <a:ext uri="{FF2B5EF4-FFF2-40B4-BE49-F238E27FC236}">
                <a16:creationId xmlns:a16="http://schemas.microsoft.com/office/drawing/2014/main" id="{CDF40F73-3EBB-05FD-F80F-014238A7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830" y="457200"/>
            <a:ext cx="1121433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A22E85E-6B04-740F-55A2-4F98817B61E2}"/>
              </a:ext>
            </a:extLst>
          </p:cNvPr>
          <p:cNvSpPr/>
          <p:nvPr/>
        </p:nvSpPr>
        <p:spPr>
          <a:xfrm>
            <a:off x="1796143" y="1360714"/>
            <a:ext cx="2024743" cy="2492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67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8AB2E-1907-BB40-79A4-1D41C727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Stalin’s Rise</a:t>
            </a:r>
          </a:p>
        </p:txBody>
      </p:sp>
      <p:sp>
        <p:nvSpPr>
          <p:cNvPr id="615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1D9B1-EC97-78D6-200A-167EEC86C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Rapid industrialization, forced collectivization → famines and suffering.</a:t>
            </a:r>
          </a:p>
          <a:p>
            <a:r>
              <a:rPr lang="en-US" sz="2200"/>
              <a:t>Great Purge: Political opponents eliminated.</a:t>
            </a:r>
          </a:p>
          <a:p>
            <a:r>
              <a:rPr lang="en-US" sz="2200"/>
              <a:t>USSR becomes a superpower after WWII.</a:t>
            </a:r>
          </a:p>
        </p:txBody>
      </p:sp>
      <p:pic>
        <p:nvPicPr>
          <p:cNvPr id="6147" name="Picture 3" descr="Propaganda Portrait : Joseph Stalin, &quot;Father of Nations&quot; - The Eye of  Photography Magazine">
            <a:extLst>
              <a:ext uri="{FF2B5EF4-FFF2-40B4-BE49-F238E27FC236}">
                <a16:creationId xmlns:a16="http://schemas.microsoft.com/office/drawing/2014/main" id="{C91541C1-56CF-45BB-E885-E4CE32920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2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3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5" name="Rectangle 820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8" name="Picture 6" descr="Gulag in History and Memory | Miami University">
            <a:extLst>
              <a:ext uri="{FF2B5EF4-FFF2-40B4-BE49-F238E27FC236}">
                <a16:creationId xmlns:a16="http://schemas.microsoft.com/office/drawing/2014/main" id="{DB5F9835-E9CC-82D8-8CF5-A22DEA43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 r="-1" b="9445"/>
          <a:stretch/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ulag Records Being Digitized, Not Destroyed, Russian Ministry Says">
            <a:extLst>
              <a:ext uri="{FF2B5EF4-FFF2-40B4-BE49-F238E27FC236}">
                <a16:creationId xmlns:a16="http://schemas.microsoft.com/office/drawing/2014/main" id="{D62C7826-246A-2F3A-349D-47018D54C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" r="2" b="1550"/>
          <a:stretch/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e remains of Stalin's gulag railroad – a photo essay | World news | The  Guardian">
            <a:extLst>
              <a:ext uri="{FF2B5EF4-FFF2-40B4-BE49-F238E27FC236}">
                <a16:creationId xmlns:a16="http://schemas.microsoft.com/office/drawing/2014/main" id="{E40530B3-ECF3-07D7-F3B7-4A5F0133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9" r="-2" b="9417"/>
          <a:stretch/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ulag: Soviet Forced Labor Camps and the Struggle for Freedom">
            <a:extLst>
              <a:ext uri="{FF2B5EF4-FFF2-40B4-BE49-F238E27FC236}">
                <a16:creationId xmlns:a16="http://schemas.microsoft.com/office/drawing/2014/main" id="{EF562D5C-E51B-7BDD-5717-C71D0B0E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8" r="2" b="18021"/>
          <a:stretch/>
        </p:blipFill>
        <p:spPr bwMode="auto">
          <a:xfrm>
            <a:off x="6195372" y="3510858"/>
            <a:ext cx="5797883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27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Rectangle 717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0" name="Rectangle 717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F7EC447D-4BE1-F55C-49E2-48B81399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1325789"/>
            <a:ext cx="5129784" cy="42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2" name="Rectangle 718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22CA96F6-6014-22D5-1B04-CA51F7B7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80" y="1338613"/>
            <a:ext cx="5129784" cy="41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589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ussia and the Former Soviet Republics Maps - Perry-Castañeda Map  Collection - UT Library Online">
            <a:extLst>
              <a:ext uri="{FF2B5EF4-FFF2-40B4-BE49-F238E27FC236}">
                <a16:creationId xmlns:a16="http://schemas.microsoft.com/office/drawing/2014/main" id="{3825AE91-5750-D4C3-C0DB-1AAC84FF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9786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116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9B1CC-568D-F665-C8D6-2AED57A0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en-US" dirty="0"/>
              <a:t>The Cold War (1945-1991)</a:t>
            </a:r>
          </a:p>
        </p:txBody>
      </p:sp>
      <p:pic>
        <p:nvPicPr>
          <p:cNvPr id="9218" name="Picture 2" descr="55 years later: Lessons of the Cuban Missile Crisis | American University,  Washington, D.C.">
            <a:extLst>
              <a:ext uri="{FF2B5EF4-FFF2-40B4-BE49-F238E27FC236}">
                <a16:creationId xmlns:a16="http://schemas.microsoft.com/office/drawing/2014/main" id="{BDF35F47-F46E-9ADA-BF1A-6B7C7F83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27806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824A0-D8E5-9FBC-80C7-C84C2EEAB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en-US" sz="2200"/>
              <a:t>Tension with the U.S. and NATO.</a:t>
            </a:r>
          </a:p>
          <a:p>
            <a:r>
              <a:rPr lang="en-US" sz="2200"/>
              <a:t>Arms race, space race, and proxy wars (e.g., Korea, Vietnam, Afghanistan).</a:t>
            </a:r>
          </a:p>
        </p:txBody>
      </p:sp>
    </p:spTree>
    <p:extLst>
      <p:ext uri="{BB962C8B-B14F-4D97-AF65-F5344CB8AC3E}">
        <p14:creationId xmlns:p14="http://schemas.microsoft.com/office/powerpoint/2010/main" val="2142419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6951ABC-B7F0-E76E-A69F-E9E92336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951526"/>
            <a:ext cx="11277600" cy="29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127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AD: Arms Race, Space Race (article) | Khan Academy">
            <a:extLst>
              <a:ext uri="{FF2B5EF4-FFF2-40B4-BE49-F238E27FC236}">
                <a16:creationId xmlns:a16="http://schemas.microsoft.com/office/drawing/2014/main" id="{64F80CE9-59E1-FAE0-FC34-1A097094A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0"/>
            <a:ext cx="9553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894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pace Race | For All Mankind Wiki | Fandom">
            <a:extLst>
              <a:ext uri="{FF2B5EF4-FFF2-40B4-BE49-F238E27FC236}">
                <a16:creationId xmlns:a16="http://schemas.microsoft.com/office/drawing/2014/main" id="{DF56EEC6-9644-8D8C-B196-CAA02AE9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39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3" name="Rectangle 1332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Korean War ‑ Causes, Timeline &amp; Veterans | HISTORY">
            <a:extLst>
              <a:ext uri="{FF2B5EF4-FFF2-40B4-BE49-F238E27FC236}">
                <a16:creationId xmlns:a16="http://schemas.microsoft.com/office/drawing/2014/main" id="{7FB2C99A-6669-B90C-82EB-C47D3302C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" b="1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fghanistan: The Soviet Union's War in Vietnam - Warfare History Network">
            <a:extLst>
              <a:ext uri="{FF2B5EF4-FFF2-40B4-BE49-F238E27FC236}">
                <a16:creationId xmlns:a16="http://schemas.microsoft.com/office/drawing/2014/main" id="{6FE5726C-E1C6-4C18-69F7-1381147D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3" b="14727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Vietnam War: Causes, Facts &amp; Impact | HISTORY">
            <a:extLst>
              <a:ext uri="{FF2B5EF4-FFF2-40B4-BE49-F238E27FC236}">
                <a16:creationId xmlns:a16="http://schemas.microsoft.com/office/drawing/2014/main" id="{B5DFD439-767C-C769-2764-DBF8CF8E9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14807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4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DD659-9940-B852-3628-749CFBAB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Russia was Russia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6AE92-C387-1423-38D8-445D4862C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peoples settled in the area</a:t>
            </a:r>
          </a:p>
          <a:p>
            <a:pPr lvl="1"/>
            <a:r>
              <a:rPr lang="en-US" dirty="0"/>
              <a:t>Greeks and Persians traded along the Black Sea</a:t>
            </a:r>
          </a:p>
          <a:p>
            <a:pPr lvl="1"/>
            <a:r>
              <a:rPr lang="en-US" dirty="0"/>
              <a:t>Sold to “clans” living in the forests</a:t>
            </a:r>
          </a:p>
          <a:p>
            <a:r>
              <a:rPr lang="en-US" dirty="0"/>
              <a:t>100 BCE</a:t>
            </a:r>
          </a:p>
          <a:p>
            <a:pPr lvl="1"/>
            <a:r>
              <a:rPr lang="en-US" dirty="0"/>
              <a:t>China beings trade along the Caspian Sea</a:t>
            </a:r>
          </a:p>
          <a:p>
            <a:r>
              <a:rPr lang="en-US" dirty="0"/>
              <a:t>300s CE</a:t>
            </a:r>
          </a:p>
          <a:p>
            <a:pPr lvl="1"/>
            <a:r>
              <a:rPr lang="en-US" dirty="0"/>
              <a:t>Roman Christians settle between the seas</a:t>
            </a:r>
          </a:p>
          <a:p>
            <a:r>
              <a:rPr lang="en-US" dirty="0"/>
              <a:t>500 CE</a:t>
            </a:r>
          </a:p>
          <a:p>
            <a:pPr lvl="1"/>
            <a:r>
              <a:rPr lang="en-US" dirty="0"/>
              <a:t>Slavs settled in Russian forests and in plains in Ukraine</a:t>
            </a:r>
          </a:p>
        </p:txBody>
      </p:sp>
    </p:spTree>
    <p:extLst>
      <p:ext uri="{BB962C8B-B14F-4D97-AF65-F5344CB8AC3E}">
        <p14:creationId xmlns:p14="http://schemas.microsoft.com/office/powerpoint/2010/main" val="1641964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 descr="Operation Cyclone - Wikipedia">
            <a:extLst>
              <a:ext uri="{FF2B5EF4-FFF2-40B4-BE49-F238E27FC236}">
                <a16:creationId xmlns:a16="http://schemas.microsoft.com/office/drawing/2014/main" id="{DDF9A176-63DA-2B1A-A894-1239F8029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67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61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34995-EF1E-F65C-F07B-B5F5B999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/>
              <a:t>The Fall of the Soviet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B78B2-D4AD-B78E-706F-768DFA35B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US" sz="2400" dirty="0"/>
              <a:t>Economic problems and public dissatisfaction.</a:t>
            </a:r>
          </a:p>
          <a:p>
            <a:r>
              <a:rPr lang="en-US" sz="2400" dirty="0"/>
              <a:t>1985: Mikhail Gorbachev introduces reforms (Glasnost and Perestroika).</a:t>
            </a:r>
          </a:p>
          <a:p>
            <a:pPr lvl="1"/>
            <a:r>
              <a:rPr lang="en-US" dirty="0"/>
              <a:t>Glasnost – Open government, more information</a:t>
            </a:r>
          </a:p>
          <a:p>
            <a:pPr lvl="1"/>
            <a:r>
              <a:rPr lang="en-US" dirty="0"/>
              <a:t>Perestroika – Restructuring the economy and government</a:t>
            </a:r>
          </a:p>
          <a:p>
            <a:r>
              <a:rPr lang="en-US" sz="2400" dirty="0"/>
              <a:t>1991: USSR dissolves → 15 independent republics.</a:t>
            </a:r>
          </a:p>
        </p:txBody>
      </p:sp>
      <p:sp>
        <p:nvSpPr>
          <p:cNvPr id="15371" name="Oval 1537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64" name="Picture 4" descr="How Reagan's 'Tear Down This Wall' Speech Marked a Cold War Turning Point |  HISTORY">
            <a:extLst>
              <a:ext uri="{FF2B5EF4-FFF2-40B4-BE49-F238E27FC236}">
                <a16:creationId xmlns:a16="http://schemas.microsoft.com/office/drawing/2014/main" id="{E64AB369-8F78-9011-8D1D-617B71B21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2" r="6273" b="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3" name="Arc 1537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362" name="Picture 2" descr="Mikhail Gorbachev's successes, failures, and the tragedy of modern Russia.">
            <a:extLst>
              <a:ext uri="{FF2B5EF4-FFF2-40B4-BE49-F238E27FC236}">
                <a16:creationId xmlns:a16="http://schemas.microsoft.com/office/drawing/2014/main" id="{1C723DFF-3F48-AE31-9196-24087FE1D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r="10008" b="-2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474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List of conflicts in territory of the former Soviet Union - Wikipedia">
            <a:extLst>
              <a:ext uri="{FF2B5EF4-FFF2-40B4-BE49-F238E27FC236}">
                <a16:creationId xmlns:a16="http://schemas.microsoft.com/office/drawing/2014/main" id="{61C2F897-35D0-0B26-648A-1F1BB7DE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0"/>
            <a:ext cx="721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684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170628-0321-1358-E3FD-DE73070D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Russia After the USSR</a:t>
            </a:r>
          </a:p>
        </p:txBody>
      </p:sp>
      <p:sp>
        <p:nvSpPr>
          <p:cNvPr id="174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37934-F898-E539-2C80-E5EB03538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1991–1999: Economic crisis and instability.</a:t>
            </a:r>
          </a:p>
          <a:p>
            <a:r>
              <a:rPr lang="en-US" sz="2200"/>
              <a:t>Boris Yeltsin: First Russian president; struggled with reforms.</a:t>
            </a:r>
          </a:p>
          <a:p>
            <a:r>
              <a:rPr lang="en-US" sz="2200"/>
              <a:t>Rise of wealthy oligarchs, growing inequality.</a:t>
            </a:r>
          </a:p>
        </p:txBody>
      </p:sp>
      <p:pic>
        <p:nvPicPr>
          <p:cNvPr id="17410" name="Picture 2" descr="Boris Yeltsin dies at 76 – The Denver Post">
            <a:extLst>
              <a:ext uri="{FF2B5EF4-FFF2-40B4-BE49-F238E27FC236}">
                <a16:creationId xmlns:a16="http://schemas.microsoft.com/office/drawing/2014/main" id="{F33BD08D-2D9D-566B-B0E8-AA23F7C1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4" r="12023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758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017E-79D2-0BA2-0E67-CE7C21EB5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Hyperinflation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A9275-EAEF-67BD-11B9-946B45CB6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Milk (U.S. Dollar)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4D844-2CB3-088F-3B8F-D9A9D0DB6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  <a:p>
            <a:pPr lvl="1"/>
            <a:r>
              <a:rPr lang="en-US" dirty="0"/>
              <a:t>$3.75 (</a:t>
            </a:r>
            <a:r>
              <a:rPr lang="en-US" b="0" i="0" dirty="0">
                <a:solidFill>
                  <a:srgbClr val="2E1500"/>
                </a:solidFill>
                <a:effectLst/>
                <a:latin typeface="Google Sans"/>
              </a:rPr>
              <a:t>₽343.12)</a:t>
            </a:r>
            <a:endParaRPr lang="en-US" dirty="0"/>
          </a:p>
          <a:p>
            <a:r>
              <a:rPr lang="en-US" dirty="0"/>
              <a:t>With hyperinflation (2,520%)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6F794-A27D-6387-6AF4-3FA645CED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Milk (Russian Ruble)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048CF-D340-61F5-0F05-EC8FC560FDC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  <a:p>
            <a:pPr lvl="1"/>
            <a:r>
              <a:rPr lang="en-US" b="0" i="0" dirty="0">
                <a:solidFill>
                  <a:srgbClr val="2E1500"/>
                </a:solidFill>
                <a:effectLst/>
                <a:latin typeface="Google Sans"/>
              </a:rPr>
              <a:t>₽301 ($3.29)</a:t>
            </a:r>
          </a:p>
          <a:p>
            <a:r>
              <a:rPr lang="en-US" dirty="0">
                <a:solidFill>
                  <a:srgbClr val="2E1500"/>
                </a:solidFill>
                <a:latin typeface="Google Sans"/>
              </a:rPr>
              <a:t>With hyperinflation (2,520%)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75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E1C15-61BE-E2C5-CEAD-0C088BA18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7A88-2B9F-9B3A-3800-ECFF8AB50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Hyperinflation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54F63-3998-3F6B-2492-9E74F0F9A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Milk (U.S. Dollar)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6979B-0778-8BC4-3372-B0CA257AED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  <a:p>
            <a:pPr lvl="1"/>
            <a:r>
              <a:rPr lang="en-US" dirty="0"/>
              <a:t>$3.75 (</a:t>
            </a:r>
            <a:r>
              <a:rPr lang="en-US" b="0" i="0" dirty="0">
                <a:solidFill>
                  <a:srgbClr val="2E1500"/>
                </a:solidFill>
                <a:effectLst/>
                <a:latin typeface="Google Sans"/>
              </a:rPr>
              <a:t>₽343.12)</a:t>
            </a:r>
            <a:endParaRPr lang="en-US" dirty="0"/>
          </a:p>
          <a:p>
            <a:r>
              <a:rPr lang="en-US" dirty="0"/>
              <a:t>With hyperinflation (2,520%)</a:t>
            </a:r>
          </a:p>
          <a:p>
            <a:pPr lvl="1"/>
            <a:r>
              <a:rPr lang="en-US" dirty="0"/>
              <a:t>$94.50 (</a:t>
            </a:r>
            <a:r>
              <a:rPr lang="en-US" b="0" i="0" dirty="0">
                <a:solidFill>
                  <a:srgbClr val="2E1500"/>
                </a:solidFill>
                <a:effectLst/>
                <a:latin typeface="Google Sans"/>
              </a:rPr>
              <a:t>₽8646.67)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AC37A-7BD3-9421-12C7-CF161379B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Milk (Russian Ruble)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F0894B-1E39-3594-54FC-3E3D9EAD73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  <a:p>
            <a:pPr lvl="1"/>
            <a:r>
              <a:rPr lang="en-US" b="0" i="0" dirty="0">
                <a:solidFill>
                  <a:srgbClr val="2E1500"/>
                </a:solidFill>
                <a:effectLst/>
                <a:latin typeface="Google Sans"/>
              </a:rPr>
              <a:t>₽301 ($3.29)</a:t>
            </a:r>
          </a:p>
          <a:p>
            <a:r>
              <a:rPr lang="en-US" dirty="0">
                <a:solidFill>
                  <a:srgbClr val="2E1500"/>
                </a:solidFill>
                <a:latin typeface="Google Sans"/>
              </a:rPr>
              <a:t>With hyperinflation (2,520%)</a:t>
            </a:r>
          </a:p>
          <a:p>
            <a:pPr lvl="1"/>
            <a:r>
              <a:rPr lang="en-US" b="0" i="0" dirty="0">
                <a:solidFill>
                  <a:srgbClr val="2E1500"/>
                </a:solidFill>
                <a:effectLst/>
                <a:latin typeface="Google Sans"/>
              </a:rPr>
              <a:t>₽7585.20 ($82.90)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18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1A249-3532-A99E-3A3F-76CA90E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Putin’s Rise and Crimea’s Annexation</a:t>
            </a:r>
          </a:p>
        </p:txBody>
      </p:sp>
      <p:sp>
        <p:nvSpPr>
          <p:cNvPr id="1844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0C08E-3E25-9CF7-E23E-265A7363C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/>
              <a:t>2000: Vladimir Putin becomes president → promises strength and stability.</a:t>
            </a:r>
          </a:p>
          <a:p>
            <a:pPr lvl="1"/>
            <a:r>
              <a:rPr lang="en-US" sz="2200"/>
              <a:t>Focus on centralized power, controlling media, and boosting economy.</a:t>
            </a:r>
          </a:p>
          <a:p>
            <a:r>
              <a:rPr lang="en-US" sz="2200"/>
              <a:t>2014: Russia annexes Crimea from Ukraine, citing historical ties and protecting Russian-speaking population.</a:t>
            </a:r>
          </a:p>
          <a:p>
            <a:r>
              <a:rPr lang="en-US" sz="2200"/>
              <a:t>Global response: Sanctions, diplomatic fallout.</a:t>
            </a:r>
          </a:p>
        </p:txBody>
      </p:sp>
      <p:pic>
        <p:nvPicPr>
          <p:cNvPr id="18434" name="Picture 2" descr="Vladimir Putin answered questions from journalists • President of Russia">
            <a:extLst>
              <a:ext uri="{FF2B5EF4-FFF2-40B4-BE49-F238E27FC236}">
                <a16:creationId xmlns:a16="http://schemas.microsoft.com/office/drawing/2014/main" id="{25C5A740-CEA5-774F-B96F-BE210F99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8" r="20749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970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23F4-8D85-261A-6414-1A7578B1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8" y="741391"/>
            <a:ext cx="3369234" cy="1616203"/>
          </a:xfrm>
        </p:spPr>
        <p:txBody>
          <a:bodyPr anchor="b">
            <a:normAutofit/>
          </a:bodyPr>
          <a:lstStyle/>
          <a:p>
            <a:r>
              <a:rPr lang="en-US" sz="3200"/>
              <a:t>The War in Ukraine</a:t>
            </a:r>
          </a:p>
        </p:txBody>
      </p:sp>
      <p:pic>
        <p:nvPicPr>
          <p:cNvPr id="20482" name="Picture 2" descr="Putin's war in Ukraine has exposed Russia's weaknesses – and brought the  West together | CNN">
            <a:extLst>
              <a:ext uri="{FF2B5EF4-FFF2-40B4-BE49-F238E27FC236}">
                <a16:creationId xmlns:a16="http://schemas.microsoft.com/office/drawing/2014/main" id="{5CFC0D8A-9E55-977E-70B7-A00144621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12751"/>
          <a:stretch/>
        </p:blipFill>
        <p:spPr bwMode="auto">
          <a:xfrm>
            <a:off x="20" y="10"/>
            <a:ext cx="739024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Rectangle 20486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491" name="Rectangle 20490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B987-66D3-8FB3-E285-4F3AF2F21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978" y="2533476"/>
            <a:ext cx="3369234" cy="3447832"/>
          </a:xfrm>
        </p:spPr>
        <p:txBody>
          <a:bodyPr anchor="t">
            <a:normAutofit/>
          </a:bodyPr>
          <a:lstStyle/>
          <a:p>
            <a:r>
              <a:rPr lang="en-US" sz="2000"/>
              <a:t>February 2022: Russia invades Ukraine.</a:t>
            </a:r>
          </a:p>
          <a:p>
            <a:r>
              <a:rPr lang="en-US" sz="2000"/>
              <a:t>War continues; heavy casualties and destruction.</a:t>
            </a:r>
          </a:p>
          <a:p>
            <a:r>
              <a:rPr lang="en-US" sz="2000"/>
              <a:t>International response: Sanctions and military aid to Ukraine.</a:t>
            </a:r>
          </a:p>
        </p:txBody>
      </p:sp>
    </p:spTree>
    <p:extLst>
      <p:ext uri="{BB962C8B-B14F-4D97-AF65-F5344CB8AC3E}">
        <p14:creationId xmlns:p14="http://schemas.microsoft.com/office/powerpoint/2010/main" val="2752763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94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458" name="Picture 2" descr="Russian invasion of Ukraine - Wikipedia">
            <a:extLst>
              <a:ext uri="{FF2B5EF4-FFF2-40B4-BE49-F238E27FC236}">
                <a16:creationId xmlns:a16="http://schemas.microsoft.com/office/drawing/2014/main" id="{3E56EAD5-E925-E72A-43CE-E420B71F1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 b="1180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82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A41E8-34D2-5F19-A046-45D5CFBBFF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324" b="22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0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story's Oldest Roads Shaped Civilizations Since 4000 B.C. | Discover  Magazine">
            <a:extLst>
              <a:ext uri="{FF2B5EF4-FFF2-40B4-BE49-F238E27FC236}">
                <a16:creationId xmlns:a16="http://schemas.microsoft.com/office/drawing/2014/main" id="{3A50E315-DA1E-8CA6-06BC-A122E005D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" b="943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7701AD-F8EA-4E74-EE26-8B1BA993CEC6}"/>
              </a:ext>
            </a:extLst>
          </p:cNvPr>
          <p:cNvSpPr/>
          <p:nvPr/>
        </p:nvSpPr>
        <p:spPr>
          <a:xfrm>
            <a:off x="4419600" y="206829"/>
            <a:ext cx="3276600" cy="5987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93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3" name="Rectangle 21512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1BD93-C198-9E3E-2553-DC75C00C4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5F747-C09E-C56C-6EA5-EDE12EB4A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669280"/>
            <a:ext cx="10908792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was one major event that led to the fall of the Soviet Union?</a:t>
            </a:r>
          </a:p>
        </p:txBody>
      </p:sp>
      <p:pic>
        <p:nvPicPr>
          <p:cNvPr id="21508" name="Picture 4" descr="Fall of the Berlin Wall">
            <a:extLst>
              <a:ext uri="{FF2B5EF4-FFF2-40B4-BE49-F238E27FC236}">
                <a16:creationId xmlns:a16="http://schemas.microsoft.com/office/drawing/2014/main" id="{51667B16-7D5E-CFB7-4EC0-B2B25FF3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1" b="-3"/>
          <a:stretch/>
        </p:blipFill>
        <p:spPr bwMode="auto"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Fall of the Soviet Union—The Inside Story | Carnegie Endowment for  International Peace">
            <a:extLst>
              <a:ext uri="{FF2B5EF4-FFF2-40B4-BE49-F238E27FC236}">
                <a16:creationId xmlns:a16="http://schemas.microsoft.com/office/drawing/2014/main" id="{1F69A11D-B6A4-0805-E876-A2E4AD0F8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r="13197" b="-1"/>
          <a:stretch/>
        </p:blipFill>
        <p:spPr bwMode="auto"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5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1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6196E-09A8-01C4-A4F4-E9ED6ACE2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1313387"/>
          </a:xfrm>
        </p:spPr>
        <p:txBody>
          <a:bodyPr>
            <a:normAutofit/>
          </a:bodyPr>
          <a:lstStyle/>
          <a:p>
            <a:r>
              <a:rPr lang="en-US" sz="4000" dirty="0"/>
              <a:t>Then the Vikings Came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DA486-082A-B876-869D-EAF07FDDD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61851"/>
            <a:ext cx="3799425" cy="4996149"/>
          </a:xfrm>
        </p:spPr>
        <p:txBody>
          <a:bodyPr>
            <a:normAutofit/>
          </a:bodyPr>
          <a:lstStyle/>
          <a:p>
            <a:r>
              <a:rPr lang="en-US" sz="2400"/>
              <a:t>800s CE</a:t>
            </a:r>
          </a:p>
          <a:p>
            <a:pPr lvl="1"/>
            <a:r>
              <a:rPr lang="en-US"/>
              <a:t>Vikings move in</a:t>
            </a:r>
          </a:p>
          <a:p>
            <a:pPr lvl="1"/>
            <a:r>
              <a:rPr lang="en-US"/>
              <a:t>Marry Slavs</a:t>
            </a:r>
          </a:p>
          <a:p>
            <a:pPr lvl="1"/>
            <a:r>
              <a:rPr lang="en-US"/>
              <a:t>Called themselves “Rus”</a:t>
            </a:r>
          </a:p>
          <a:p>
            <a:r>
              <a:rPr lang="en-US" sz="2400"/>
              <a:t>Built a Kingdom</a:t>
            </a:r>
          </a:p>
          <a:p>
            <a:pPr lvl="1"/>
            <a:r>
              <a:rPr lang="en-US"/>
              <a:t>Named it Kievan Rus</a:t>
            </a:r>
          </a:p>
          <a:p>
            <a:pPr lvl="1"/>
            <a:r>
              <a:rPr lang="en-US"/>
              <a:t>Now Kiev, Ukraine</a:t>
            </a:r>
          </a:p>
          <a:p>
            <a:r>
              <a:rPr lang="en-US" sz="2400"/>
              <a:t>Got Rich</a:t>
            </a:r>
          </a:p>
          <a:p>
            <a:pPr lvl="1"/>
            <a:r>
              <a:rPr lang="en-US"/>
              <a:t>Friends with Byzantines</a:t>
            </a:r>
          </a:p>
          <a:p>
            <a:pPr lvl="1"/>
            <a:r>
              <a:rPr lang="en-US"/>
              <a:t>Converted to Eastern Orthodox Christianity </a:t>
            </a:r>
          </a:p>
        </p:txBody>
      </p:sp>
      <p:pic>
        <p:nvPicPr>
          <p:cNvPr id="3074" name="Picture 2" descr="Kievan Rus | Medieval State, Europe, Culture &amp; Religion | Britannica">
            <a:extLst>
              <a:ext uri="{FF2B5EF4-FFF2-40B4-BE49-F238E27FC236}">
                <a16:creationId xmlns:a16="http://schemas.microsoft.com/office/drawing/2014/main" id="{4FE6AAEA-B69B-A009-36D7-EEFEE52D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14936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9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D0A58-98A5-0A57-F908-B8D935F92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dirty="0"/>
              <a:t>The Mongols and Moscow’s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CD6A9-2483-0E93-0D96-2BD37C17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4375411"/>
          </a:xfrm>
        </p:spPr>
        <p:txBody>
          <a:bodyPr>
            <a:normAutofit/>
          </a:bodyPr>
          <a:lstStyle/>
          <a:p>
            <a:r>
              <a:rPr lang="en-US" sz="2400" dirty="0"/>
              <a:t>In the 1200s, the Mongols invaded and controlled Russia for over 200 years.</a:t>
            </a:r>
          </a:p>
          <a:p>
            <a:r>
              <a:rPr lang="en-US" sz="2400" dirty="0"/>
              <a:t>Moscow grew in power; collected taxes for Mongols</a:t>
            </a:r>
          </a:p>
          <a:p>
            <a:r>
              <a:rPr lang="en-US" sz="2400" dirty="0"/>
              <a:t>Eventually, Ivan III (Ivan the Great) kicked out the Mongols</a:t>
            </a:r>
          </a:p>
        </p:txBody>
      </p:sp>
      <p:pic>
        <p:nvPicPr>
          <p:cNvPr id="1028" name="Picture 4" descr="Under the capital's streets: a guide to ancient Moscow | openDemocracy">
            <a:extLst>
              <a:ext uri="{FF2B5EF4-FFF2-40B4-BE49-F238E27FC236}">
                <a16:creationId xmlns:a16="http://schemas.microsoft.com/office/drawing/2014/main" id="{5F4D6C7F-B028-B96A-AA28-F21C58AA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2" r="-1" b="7689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ngol Warrior | Deadliest Fiction Wiki | Fandom">
            <a:extLst>
              <a:ext uri="{FF2B5EF4-FFF2-40B4-BE49-F238E27FC236}">
                <a16:creationId xmlns:a16="http://schemas.microsoft.com/office/drawing/2014/main" id="{49B700D4-15F4-9927-31B7-2BA1D5500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 b="14749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71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8B70-4E52-16CB-436F-B5FF2B3F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Ivan the Terrible: Russia’s First Tsar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213AB-3159-45BE-C307-0C8C38C00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In 1547, Ivan IV crowned himself the first Tsar (Emperor) of Russia.</a:t>
            </a:r>
          </a:p>
          <a:p>
            <a:r>
              <a:rPr lang="en-US" sz="2200"/>
              <a:t>Ivan expanded Russia’s territory but ruled with fear and violence.</a:t>
            </a:r>
          </a:p>
          <a:p>
            <a:r>
              <a:rPr lang="en-US" sz="2200"/>
              <a:t>After Ivan’s death, Russia entered a period of chaos known as the Time of Troubles.</a:t>
            </a:r>
          </a:p>
        </p:txBody>
      </p:sp>
      <p:pic>
        <p:nvPicPr>
          <p:cNvPr id="2050" name="Picture 2" descr="Kazan Falls to Ivan the Terrible | History Today">
            <a:extLst>
              <a:ext uri="{FF2B5EF4-FFF2-40B4-BE49-F238E27FC236}">
                <a16:creationId xmlns:a16="http://schemas.microsoft.com/office/drawing/2014/main" id="{94F468BC-0F8D-68DF-66A8-634303F5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49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13DB-7779-B920-62F8-4E152667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/>
              <a:t>Modernizing Russia: Peter and Catherine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26F16-AF6E-CBCE-FAC7-C6A09BA2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US" sz="2600"/>
              <a:t>Peter the Great (late 1600s) modernized Russia, building the city of St. Petersburg as a “window to the West.”</a:t>
            </a:r>
          </a:p>
          <a:p>
            <a:r>
              <a:rPr lang="en-US" sz="2600"/>
              <a:t>Catherine the Great continued expanding the empire and brought European ideas to Russia.</a:t>
            </a:r>
          </a:p>
          <a:p>
            <a:r>
              <a:rPr lang="en-US" sz="2600"/>
              <a:t>Both leaders made Russia stronger but also kept the people under tight control.</a:t>
            </a:r>
          </a:p>
        </p:txBody>
      </p:sp>
      <p:pic>
        <p:nvPicPr>
          <p:cNvPr id="3076" name="Picture 4" descr="Catherine the Great | Biography, Facts, Children, &amp; Accomplishments |  Britannica">
            <a:extLst>
              <a:ext uri="{FF2B5EF4-FFF2-40B4-BE49-F238E27FC236}">
                <a16:creationId xmlns:a16="http://schemas.microsoft.com/office/drawing/2014/main" id="{2D2BFE79-1EFE-F780-EDDC-1B58B045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 r="2" b="2075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eter the Great - Accomplishments, Reforms &amp; Death">
            <a:extLst>
              <a:ext uri="{FF2B5EF4-FFF2-40B4-BE49-F238E27FC236}">
                <a16:creationId xmlns:a16="http://schemas.microsoft.com/office/drawing/2014/main" id="{1FCDD94D-121D-41A0-5CFC-A309B017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529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05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28631-01DD-B053-A9C4-BDAAF8969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79"/>
            <a:ext cx="12192000" cy="66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01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2464</TotalTime>
  <Words>952</Words>
  <Application>Microsoft Office PowerPoint</Application>
  <PresentationFormat>Widescreen</PresentationFormat>
  <Paragraphs>112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Google Sans</vt:lpstr>
      <vt:lpstr>Office Theme</vt:lpstr>
      <vt:lpstr>Do Now</vt:lpstr>
      <vt:lpstr>Northern Eurasia</vt:lpstr>
      <vt:lpstr>Before Russia was Russia</vt:lpstr>
      <vt:lpstr>PowerPoint Presentation</vt:lpstr>
      <vt:lpstr>Then the Vikings Came</vt:lpstr>
      <vt:lpstr>The Mongols and Moscow’s Power</vt:lpstr>
      <vt:lpstr>Ivan the Terrible: Russia’s First Tsar</vt:lpstr>
      <vt:lpstr>Modernizing Russia: Peter and Catherine</vt:lpstr>
      <vt:lpstr>PowerPoint Presentation</vt:lpstr>
      <vt:lpstr>PowerPoint Presentation</vt:lpstr>
      <vt:lpstr>The Charge of the Light Brigade: Bravery or Bad Leadership?</vt:lpstr>
      <vt:lpstr>The Last Tsars: The Romanov Family</vt:lpstr>
      <vt:lpstr>Bolshevik Revolution</vt:lpstr>
      <vt:lpstr>PowerPoint Presentation</vt:lpstr>
      <vt:lpstr>Rasputin and the Romanov Mystery</vt:lpstr>
      <vt:lpstr>Exit Ticket</vt:lpstr>
      <vt:lpstr>Do Now</vt:lpstr>
      <vt:lpstr>Bolshevik Revolution</vt:lpstr>
      <vt:lpstr>PowerPoint Presentation</vt:lpstr>
      <vt:lpstr>PowerPoint Presentation</vt:lpstr>
      <vt:lpstr>Stalin’s Rise</vt:lpstr>
      <vt:lpstr>PowerPoint Presentation</vt:lpstr>
      <vt:lpstr>PowerPoint Presentation</vt:lpstr>
      <vt:lpstr>PowerPoint Presentation</vt:lpstr>
      <vt:lpstr>The Cold War (1945-1991)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Fall of the Soviet Union</vt:lpstr>
      <vt:lpstr>PowerPoint Presentation</vt:lpstr>
      <vt:lpstr>Russia After the USSR</vt:lpstr>
      <vt:lpstr>Hyperinflation</vt:lpstr>
      <vt:lpstr>Hyperinflation</vt:lpstr>
      <vt:lpstr>Putin’s Rise and Crimea’s Annexation</vt:lpstr>
      <vt:lpstr>The War in Ukraine</vt:lpstr>
      <vt:lpstr>PowerPoint Presentation</vt:lpstr>
      <vt:lpstr>PowerPoint Presentation</vt:lpstr>
      <vt:lpstr>Exit Ticket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McLaughlin, Joseph P.</dc:creator>
  <cp:lastModifiedBy>McLaughlin, Joseph P.</cp:lastModifiedBy>
  <cp:revision>1</cp:revision>
  <dcterms:created xsi:type="dcterms:W3CDTF">2025-02-10T22:28:42Z</dcterms:created>
  <dcterms:modified xsi:type="dcterms:W3CDTF">2025-02-20T22:02:00Z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42f8b2-88d4-454a-ae0a-d915e44763d2_Enabled">
    <vt:lpwstr>true</vt:lpwstr>
  </property>
  <property fmtid="{D5CDD505-2E9C-101B-9397-08002B2CF9AE}" pid="3" name="MSIP_Label_f442f8b2-88d4-454a-ae0a-d915e44763d2_SetDate">
    <vt:lpwstr>2025-02-11T04:04:32Z</vt:lpwstr>
  </property>
  <property fmtid="{D5CDD505-2E9C-101B-9397-08002B2CF9AE}" pid="4" name="MSIP_Label_f442f8b2-88d4-454a-ae0a-d915e44763d2_Method">
    <vt:lpwstr>Standard</vt:lpwstr>
  </property>
  <property fmtid="{D5CDD505-2E9C-101B-9397-08002B2CF9AE}" pid="5" name="MSIP_Label_f442f8b2-88d4-454a-ae0a-d915e44763d2_Name">
    <vt:lpwstr>defa4170-0d19-0005-0003-bc88714345d2</vt:lpwstr>
  </property>
  <property fmtid="{D5CDD505-2E9C-101B-9397-08002B2CF9AE}" pid="6" name="MSIP_Label_f442f8b2-88d4-454a-ae0a-d915e44763d2_SiteId">
    <vt:lpwstr>08e33d6b-a654-486a-80e3-20b190ae22d7</vt:lpwstr>
  </property>
  <property fmtid="{D5CDD505-2E9C-101B-9397-08002B2CF9AE}" pid="7" name="MSIP_Label_f442f8b2-88d4-454a-ae0a-d915e44763d2_ActionId">
    <vt:lpwstr>b8677bc4-7034-45e2-8b26-79fd08b6ac9f</vt:lpwstr>
  </property>
  <property fmtid="{D5CDD505-2E9C-101B-9397-08002B2CF9AE}" pid="8" name="MSIP_Label_f442f8b2-88d4-454a-ae0a-d915e44763d2_ContentBits">
    <vt:lpwstr>0</vt:lpwstr>
  </property>
  <property fmtid="{D5CDD505-2E9C-101B-9397-08002B2CF9AE}" pid="9" name="MSIP_Label_f442f8b2-88d4-454a-ae0a-d915e44763d2_Tag">
    <vt:lpwstr>10, 3, 0, 1</vt:lpwstr>
  </property>
</Properties>
</file>