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B Garamond" pitchFamily="2" charset="0"/>
      <p:regular r:id="rId10"/>
      <p:bold r:id="rId11"/>
      <p:italic r:id="rId12"/>
      <p:boldItalic r:id="rId13"/>
    </p:embeddedFont>
    <p:embeddedFont>
      <p:font typeface="Pinyon Script" panose="020105010801010D0002" pitchFamily="2" charset="77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37" d="100"/>
          <a:sy n="137" d="100"/>
        </p:scale>
        <p:origin x="92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524758f84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524758f84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ffe9bcc4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ffe9bcc4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fe9bcc4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fe9bcc4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ffe9bcc4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ffe9bcc4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ffe9bcc4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ffe9bcc4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4758f84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4758f84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o.com/video/10742/leah-peterson-living-with-di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tterhealth.vic.gov.au/health/conditionsandtreatments/dissociation-and-dissociative-disorders" TargetMode="External"/><Relationship Id="rId3" Type="http://schemas.openxmlformats.org/officeDocument/2006/relationships/hyperlink" Target="https://psychcentral.com/lib/types-of-mental-health-professionals/" TargetMode="External"/><Relationship Id="rId7" Type="http://schemas.openxmlformats.org/officeDocument/2006/relationships/hyperlink" Target="https://www.psychiatry.org/patients-families/dissociative-disorders/what-are-dissociative-disorde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entalhealthamerica.net/types-mental-health-professionals" TargetMode="External"/><Relationship Id="rId5" Type="http://schemas.openxmlformats.org/officeDocument/2006/relationships/hyperlink" Target="https://www.mayoclinic.org/diseases-conditions/dissociative-disorders/symptoms-causes/syc-20355215" TargetMode="External"/><Relationship Id="rId4" Type="http://schemas.openxmlformats.org/officeDocument/2006/relationships/hyperlink" Target="https://my.clevelandclinic.org/health/diseases/9792-dissociative-identity-disorder-multiple-personality-disorder" TargetMode="Externa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7950" y="2938650"/>
            <a:ext cx="9008100" cy="9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EB Garamond"/>
                <a:ea typeface="EB Garamond"/>
                <a:cs typeface="EB Garamond"/>
                <a:sym typeface="EB Garamond"/>
              </a:rPr>
              <a:t>Dissociative Identity Disorder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339800" y="4514100"/>
            <a:ext cx="48042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000000"/>
                </a:solidFill>
                <a:latin typeface="Pinyon Script"/>
                <a:ea typeface="Pinyon Script"/>
                <a:cs typeface="Pinyon Script"/>
                <a:sym typeface="Pinyon Script"/>
              </a:rPr>
              <a:t>Tynira Johnson &amp; Lena Ray</a:t>
            </a:r>
            <a:endParaRPr sz="3000" b="1">
              <a:solidFill>
                <a:srgbClr val="000000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975" y="0"/>
            <a:ext cx="3849500" cy="23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6875" y="152400"/>
            <a:ext cx="2474725" cy="179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l="-4252" r="6049"/>
          <a:stretch/>
        </p:blipFill>
        <p:spPr>
          <a:xfrm>
            <a:off x="57375" y="152400"/>
            <a:ext cx="2305200" cy="17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992600" y="3792800"/>
            <a:ext cx="45006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EB Garamond"/>
                <a:ea typeface="EB Garamond"/>
                <a:cs typeface="EB Garamond"/>
                <a:sym typeface="EB Garamond"/>
              </a:rPr>
              <a:t>(Multiple Personality Disorder)</a:t>
            </a:r>
            <a:endParaRPr sz="28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DID?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r="9024" b="9024"/>
          <a:stretch/>
        </p:blipFill>
        <p:spPr>
          <a:xfrm>
            <a:off x="2527375" y="489773"/>
            <a:ext cx="527925" cy="5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2658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Common?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r="9024" b="9024"/>
          <a:stretch/>
        </p:blipFill>
        <p:spPr>
          <a:xfrm>
            <a:off x="2920900" y="2680423"/>
            <a:ext cx="527925" cy="5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08375"/>
            <a:ext cx="3824121" cy="19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t="28866" b="41203"/>
          <a:stretch/>
        </p:blipFill>
        <p:spPr>
          <a:xfrm>
            <a:off x="4571993" y="3208375"/>
            <a:ext cx="3636930" cy="193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4487" y="489775"/>
            <a:ext cx="4755075" cy="19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7">
            <a:alphaModFix/>
          </a:blip>
          <a:srcRect t="19786" r="50002" b="54903"/>
          <a:stretch/>
        </p:blipFill>
        <p:spPr>
          <a:xfrm>
            <a:off x="1080901" y="1186977"/>
            <a:ext cx="1659393" cy="1493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trigger this disorder? 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</a:pPr>
            <a:r>
              <a:rPr lang="en-GB" sz="14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Severe trauma during early childhood (usually extreme, repetitive physical, sexual, or emotional abuse).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Roboto"/>
              <a:buChar char="●"/>
            </a:pPr>
            <a:endParaRPr sz="14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l="13945" r="15192"/>
          <a:stretch/>
        </p:blipFill>
        <p:spPr>
          <a:xfrm>
            <a:off x="5287625" y="445025"/>
            <a:ext cx="724679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3750" y="1656875"/>
            <a:ext cx="5905850" cy="33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Symptoms 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166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Memory less (amnesia)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Sense of detachment from self &amp; emotions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Blurred sense of identity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Inability to cope with emotions/ professional stress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More problems such as depression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Anxiety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Suicidal thoughts/ behavior 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775" y="380625"/>
            <a:ext cx="114537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650" y="2734100"/>
            <a:ext cx="2664725" cy="22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Treatments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0" y="1650125"/>
            <a:ext cx="3701700" cy="11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500">
                <a:solidFill>
                  <a:srgbClr val="000000"/>
                </a:solidFill>
              </a:rPr>
              <a:t>Cognitive behavioral therapy &amp; Dialectical behavioral therapy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125" y="504713"/>
            <a:ext cx="527900" cy="4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598650" y="1077425"/>
            <a:ext cx="77322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Psychotherapies		        Medications                        EMDR        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100" y="2410388"/>
            <a:ext cx="2873182" cy="20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0150" y="2360350"/>
            <a:ext cx="2752050" cy="204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 rotWithShape="1">
          <a:blip r:embed="rId6">
            <a:alphaModFix/>
          </a:blip>
          <a:srcRect l="18367" r="19874"/>
          <a:stretch/>
        </p:blipFill>
        <p:spPr>
          <a:xfrm>
            <a:off x="3902475" y="2410400"/>
            <a:ext cx="1442479" cy="2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3567750" y="1849100"/>
            <a:ext cx="2008500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Antidepressants</a:t>
            </a:r>
            <a:r>
              <a:rPr lang="en-GB" sz="1800"/>
              <a:t> </a:t>
            </a:r>
            <a:endParaRPr sz="1800"/>
          </a:p>
        </p:txBody>
      </p:sp>
      <p:sp>
        <p:nvSpPr>
          <p:cNvPr id="100" name="Google Shape;100;p17"/>
          <p:cNvSpPr txBox="1"/>
          <p:nvPr/>
        </p:nvSpPr>
        <p:spPr>
          <a:xfrm>
            <a:off x="5442400" y="1654700"/>
            <a:ext cx="37017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Eye movement desensitization and reprocessing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Personal Stories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https://www.sho.com/video/10742/leah-peterson-living-with-did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4025" y="320800"/>
            <a:ext cx="649727" cy="6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4100" y="1460275"/>
            <a:ext cx="6310800" cy="35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294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Sources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965250"/>
            <a:ext cx="8520600" cy="3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3"/>
              </a:rPr>
              <a:t>https://psychcentral.com/lib/types-of-mental-health-professionals/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4"/>
              </a:rPr>
              <a:t>https://my.clevelandclinic.org/health/diseases/9792-dissociative-identity-disorder-multiple-personality-disorder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5"/>
              </a:rPr>
              <a:t>https://www.mayoclinic.org/diseases-conditions/dissociative-disorders/symptoms-causes/syc-20355215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6"/>
              </a:rPr>
              <a:t>http://www.mentalhealthamerica.net/types-mental-health-professionals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7"/>
              </a:rPr>
              <a:t>https://www.psychiatry.org/patients-families/dissociative-disorders/what-are-dissociative-disorders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700" u="sng">
                <a:solidFill>
                  <a:schemeClr val="hlink"/>
                </a:solidFill>
                <a:hlinkClick r:id="rId8"/>
              </a:rPr>
              <a:t>https://www.betterhealth.vic.gov.au/health/conditionsandtreatments/dissociation-and-dissociative-disorders</a:t>
            </a:r>
            <a:r>
              <a:rPr lang="en-GB" sz="1700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54975" y="346378"/>
            <a:ext cx="677850" cy="46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Macintosh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Arial</vt:lpstr>
      <vt:lpstr>Pinyon Script</vt:lpstr>
      <vt:lpstr>EB Garamond</vt:lpstr>
      <vt:lpstr>Simple Light</vt:lpstr>
      <vt:lpstr>Dissociative Identity Disorder</vt:lpstr>
      <vt:lpstr>What is DID?</vt:lpstr>
      <vt:lpstr>What can trigger this disorder? </vt:lpstr>
      <vt:lpstr>Symptoms </vt:lpstr>
      <vt:lpstr>Treatments</vt:lpstr>
      <vt:lpstr>Personal Stories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Dissociative Identity Disorder</dc:title>
  <cp:lastModifiedBy>Alena Armstrong</cp:lastModifiedBy>
  <cp:revision>1</cp:revision>
  <dcterms:modified xsi:type="dcterms:W3CDTF">2019-03-22T00:20:43Z</dcterms:modified>
</cp:coreProperties>
</file>