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0" r:id="rId19"/>
    <p:sldId id="271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7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32428-EDD9-4294-A35D-9949D00AB135}" v="33" dt="2025-02-05T16:15:54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Joseph P." userId="84fc8314-c930-4dd3-bedc-340ab46a9fb0" providerId="ADAL" clId="{67932428-EDD9-4294-A35D-9949D00AB135}"/>
    <pc:docChg chg="undo custSel addSld delSld modSld">
      <pc:chgData name="McLaughlin, Joseph P." userId="84fc8314-c930-4dd3-bedc-340ab46a9fb0" providerId="ADAL" clId="{67932428-EDD9-4294-A35D-9949D00AB135}" dt="2025-02-07T13:02:45.588" v="5555" actId="403"/>
      <pc:docMkLst>
        <pc:docMk/>
      </pc:docMkLst>
      <pc:sldChg chg="modSp">
        <pc:chgData name="McLaughlin, Joseph P." userId="84fc8314-c930-4dd3-bedc-340ab46a9fb0" providerId="ADAL" clId="{67932428-EDD9-4294-A35D-9949D00AB135}" dt="2025-02-03T16:56:00.674" v="1853" actId="1035"/>
        <pc:sldMkLst>
          <pc:docMk/>
          <pc:sldMk cId="608241129" sldId="263"/>
        </pc:sldMkLst>
        <pc:picChg chg="mod">
          <ac:chgData name="McLaughlin, Joseph P." userId="84fc8314-c930-4dd3-bedc-340ab46a9fb0" providerId="ADAL" clId="{67932428-EDD9-4294-A35D-9949D00AB135}" dt="2025-02-03T16:56:00.674" v="1853" actId="1035"/>
          <ac:picMkLst>
            <pc:docMk/>
            <pc:sldMk cId="608241129" sldId="263"/>
            <ac:picMk id="7170" creationId="{937BCD6C-2F3A-681D-3F5B-09184CFA3A8C}"/>
          </ac:picMkLst>
        </pc:picChg>
      </pc:sldChg>
      <pc:sldChg chg="modSp mod">
        <pc:chgData name="McLaughlin, Joseph P." userId="84fc8314-c930-4dd3-bedc-340ab46a9fb0" providerId="ADAL" clId="{67932428-EDD9-4294-A35D-9949D00AB135}" dt="2025-02-03T13:58:52.519" v="4" actId="20577"/>
        <pc:sldMkLst>
          <pc:docMk/>
          <pc:sldMk cId="1787937695" sldId="268"/>
        </pc:sldMkLst>
        <pc:spChg chg="mod">
          <ac:chgData name="McLaughlin, Joseph P." userId="84fc8314-c930-4dd3-bedc-340ab46a9fb0" providerId="ADAL" clId="{67932428-EDD9-4294-A35D-9949D00AB135}" dt="2025-02-03T13:58:52.519" v="4" actId="20577"/>
          <ac:spMkLst>
            <pc:docMk/>
            <pc:sldMk cId="1787937695" sldId="268"/>
            <ac:spMk id="3" creationId="{87223F39-8FD9-9820-17E7-0E4712371177}"/>
          </ac:spMkLst>
        </pc:spChg>
      </pc:sldChg>
      <pc:sldChg chg="addSp delSp modSp new mod setBg">
        <pc:chgData name="McLaughlin, Joseph P." userId="84fc8314-c930-4dd3-bedc-340ab46a9fb0" providerId="ADAL" clId="{67932428-EDD9-4294-A35D-9949D00AB135}" dt="2025-02-03T14:27:53.898" v="18" actId="26606"/>
        <pc:sldMkLst>
          <pc:docMk/>
          <pc:sldMk cId="1187547597" sldId="269"/>
        </pc:sldMkLst>
        <pc:spChg chg="mod">
          <ac:chgData name="McLaughlin, Joseph P." userId="84fc8314-c930-4dd3-bedc-340ab46a9fb0" providerId="ADAL" clId="{67932428-EDD9-4294-A35D-9949D00AB135}" dt="2025-02-03T14:27:53.898" v="18" actId="26606"/>
          <ac:spMkLst>
            <pc:docMk/>
            <pc:sldMk cId="1187547597" sldId="269"/>
            <ac:spMk id="2" creationId="{89B76726-B321-B5ED-C45D-6145D837031C}"/>
          </ac:spMkLst>
        </pc:spChg>
        <pc:spChg chg="mod ord">
          <ac:chgData name="McLaughlin, Joseph P." userId="84fc8314-c930-4dd3-bedc-340ab46a9fb0" providerId="ADAL" clId="{67932428-EDD9-4294-A35D-9949D00AB135}" dt="2025-02-03T14:27:53.898" v="18" actId="26606"/>
          <ac:spMkLst>
            <pc:docMk/>
            <pc:sldMk cId="1187547597" sldId="269"/>
            <ac:spMk id="3" creationId="{B961841A-249F-F4BD-A361-FD5F82BABF86}"/>
          </ac:spMkLst>
        </pc:spChg>
        <pc:spChg chg="add">
          <ac:chgData name="McLaughlin, Joseph P." userId="84fc8314-c930-4dd3-bedc-340ab46a9fb0" providerId="ADAL" clId="{67932428-EDD9-4294-A35D-9949D00AB135}" dt="2025-02-03T14:27:53.898" v="18" actId="26606"/>
          <ac:spMkLst>
            <pc:docMk/>
            <pc:sldMk cId="1187547597" sldId="269"/>
            <ac:spMk id="13323" creationId="{04812C46-200A-4DEB-A05E-3ED6C68C2387}"/>
          </ac:spMkLst>
        </pc:spChg>
        <pc:spChg chg="add">
          <ac:chgData name="McLaughlin, Joseph P." userId="84fc8314-c930-4dd3-bedc-340ab46a9fb0" providerId="ADAL" clId="{67932428-EDD9-4294-A35D-9949D00AB135}" dt="2025-02-03T14:27:53.898" v="18" actId="26606"/>
          <ac:spMkLst>
            <pc:docMk/>
            <pc:sldMk cId="1187547597" sldId="269"/>
            <ac:spMk id="13324" creationId="{D1EA859B-E555-4109-94F3-6700E046E008}"/>
          </ac:spMkLst>
        </pc:spChg>
        <pc:picChg chg="add mod ord">
          <ac:chgData name="McLaughlin, Joseph P." userId="84fc8314-c930-4dd3-bedc-340ab46a9fb0" providerId="ADAL" clId="{67932428-EDD9-4294-A35D-9949D00AB135}" dt="2025-02-03T14:27:53.898" v="18" actId="26606"/>
          <ac:picMkLst>
            <pc:docMk/>
            <pc:sldMk cId="1187547597" sldId="269"/>
            <ac:picMk id="13314" creationId="{08645BA2-FA9C-51CB-72DE-2DBA6C183C38}"/>
          </ac:picMkLst>
        </pc:picChg>
      </pc:sldChg>
      <pc:sldChg chg="modSp new del mod">
        <pc:chgData name="McLaughlin, Joseph P." userId="84fc8314-c930-4dd3-bedc-340ab46a9fb0" providerId="ADAL" clId="{67932428-EDD9-4294-A35D-9949D00AB135}" dt="2025-02-03T14:31:59.966" v="212" actId="680"/>
        <pc:sldMkLst>
          <pc:docMk/>
          <pc:sldMk cId="257894339" sldId="270"/>
        </pc:sldMkLst>
      </pc:sldChg>
      <pc:sldChg chg="addSp delSp modSp new mod setBg">
        <pc:chgData name="McLaughlin, Joseph P." userId="84fc8314-c930-4dd3-bedc-340ab46a9fb0" providerId="ADAL" clId="{67932428-EDD9-4294-A35D-9949D00AB135}" dt="2025-02-03T14:42:19.880" v="626" actId="26606"/>
        <pc:sldMkLst>
          <pc:docMk/>
          <pc:sldMk cId="1153638019" sldId="270"/>
        </pc:sldMkLst>
        <pc:spChg chg="mod">
          <ac:chgData name="McLaughlin, Joseph P." userId="84fc8314-c930-4dd3-bedc-340ab46a9fb0" providerId="ADAL" clId="{67932428-EDD9-4294-A35D-9949D00AB135}" dt="2025-02-03T14:42:19.880" v="626" actId="26606"/>
          <ac:spMkLst>
            <pc:docMk/>
            <pc:sldMk cId="1153638019" sldId="270"/>
            <ac:spMk id="2" creationId="{3209C295-18A7-8515-E9FB-77F23C6542FA}"/>
          </ac:spMkLst>
        </pc:spChg>
        <pc:spChg chg="add del mod">
          <ac:chgData name="McLaughlin, Joseph P." userId="84fc8314-c930-4dd3-bedc-340ab46a9fb0" providerId="ADAL" clId="{67932428-EDD9-4294-A35D-9949D00AB135}" dt="2025-02-03T14:42:19.880" v="626" actId="26606"/>
          <ac:spMkLst>
            <pc:docMk/>
            <pc:sldMk cId="1153638019" sldId="270"/>
            <ac:spMk id="3" creationId="{ED76B140-E39A-1B44-46D2-D8F1896C3CD3}"/>
          </ac:spMkLst>
        </pc:spChg>
      </pc:sldChg>
      <pc:sldChg chg="modSp new del mod">
        <pc:chgData name="McLaughlin, Joseph P." userId="84fc8314-c930-4dd3-bedc-340ab46a9fb0" providerId="ADAL" clId="{67932428-EDD9-4294-A35D-9949D00AB135}" dt="2025-02-03T14:31:54.123" v="208" actId="680"/>
        <pc:sldMkLst>
          <pc:docMk/>
          <pc:sldMk cId="1149176581" sldId="271"/>
        </pc:sldMkLst>
      </pc:sldChg>
      <pc:sldChg chg="addSp modSp new mod setBg">
        <pc:chgData name="McLaughlin, Joseph P." userId="84fc8314-c930-4dd3-bedc-340ab46a9fb0" providerId="ADAL" clId="{67932428-EDD9-4294-A35D-9949D00AB135}" dt="2025-02-03T15:01:34.265" v="800" actId="26606"/>
        <pc:sldMkLst>
          <pc:docMk/>
          <pc:sldMk cId="3126808868" sldId="271"/>
        </pc:sldMkLst>
        <pc:spChg chg="mod">
          <ac:chgData name="McLaughlin, Joseph P." userId="84fc8314-c930-4dd3-bedc-340ab46a9fb0" providerId="ADAL" clId="{67932428-EDD9-4294-A35D-9949D00AB135}" dt="2025-02-03T15:01:34.265" v="800" actId="26606"/>
          <ac:spMkLst>
            <pc:docMk/>
            <pc:sldMk cId="3126808868" sldId="271"/>
            <ac:spMk id="2" creationId="{DC307736-95FC-D12C-4FA5-FF31E6433E70}"/>
          </ac:spMkLst>
        </pc:spChg>
        <pc:spChg chg="mod">
          <ac:chgData name="McLaughlin, Joseph P." userId="84fc8314-c930-4dd3-bedc-340ab46a9fb0" providerId="ADAL" clId="{67932428-EDD9-4294-A35D-9949D00AB135}" dt="2025-02-03T15:01:34.265" v="800" actId="26606"/>
          <ac:spMkLst>
            <pc:docMk/>
            <pc:sldMk cId="3126808868" sldId="271"/>
            <ac:spMk id="3" creationId="{6FC1D223-9059-C4D4-31D2-EDA9A36BAE68}"/>
          </ac:spMkLst>
        </pc:spChg>
        <pc:spChg chg="add">
          <ac:chgData name="McLaughlin, Joseph P." userId="84fc8314-c930-4dd3-bedc-340ab46a9fb0" providerId="ADAL" clId="{67932428-EDD9-4294-A35D-9949D00AB135}" dt="2025-02-03T15:01:34.265" v="800" actId="26606"/>
          <ac:spMkLst>
            <pc:docMk/>
            <pc:sldMk cId="3126808868" sldId="271"/>
            <ac:spMk id="18439" creationId="{2B97F24A-32CE-4C1C-A50D-3016B394DCFB}"/>
          </ac:spMkLst>
        </pc:spChg>
        <pc:spChg chg="add">
          <ac:chgData name="McLaughlin, Joseph P." userId="84fc8314-c930-4dd3-bedc-340ab46a9fb0" providerId="ADAL" clId="{67932428-EDD9-4294-A35D-9949D00AB135}" dt="2025-02-03T15:01:34.265" v="800" actId="26606"/>
          <ac:spMkLst>
            <pc:docMk/>
            <pc:sldMk cId="3126808868" sldId="271"/>
            <ac:spMk id="18441" creationId="{CD8B4F24-440B-49E9-B85D-733523DC064B}"/>
          </ac:spMkLst>
        </pc:spChg>
        <pc:picChg chg="add mod">
          <ac:chgData name="McLaughlin, Joseph P." userId="84fc8314-c930-4dd3-bedc-340ab46a9fb0" providerId="ADAL" clId="{67932428-EDD9-4294-A35D-9949D00AB135}" dt="2025-02-03T15:01:34.265" v="800" actId="26606"/>
          <ac:picMkLst>
            <pc:docMk/>
            <pc:sldMk cId="3126808868" sldId="271"/>
            <ac:picMk id="18434" creationId="{9DAC830C-B305-5C6B-E448-2F1871B93CF6}"/>
          </ac:picMkLst>
        </pc:picChg>
      </pc:sldChg>
      <pc:sldChg chg="addSp new del">
        <pc:chgData name="McLaughlin, Joseph P." userId="84fc8314-c930-4dd3-bedc-340ab46a9fb0" providerId="ADAL" clId="{67932428-EDD9-4294-A35D-9949D00AB135}" dt="2025-02-03T14:39:33.299" v="294" actId="680"/>
        <pc:sldMkLst>
          <pc:docMk/>
          <pc:sldMk cId="3316090605" sldId="271"/>
        </pc:sldMkLst>
      </pc:sldChg>
      <pc:sldChg chg="addSp new">
        <pc:chgData name="McLaughlin, Joseph P." userId="84fc8314-c930-4dd3-bedc-340ab46a9fb0" providerId="ADAL" clId="{67932428-EDD9-4294-A35D-9949D00AB135}" dt="2025-02-03T14:50:40.842" v="629"/>
        <pc:sldMkLst>
          <pc:docMk/>
          <pc:sldMk cId="3920180069" sldId="272"/>
        </pc:sldMkLst>
        <pc:picChg chg="add">
          <ac:chgData name="McLaughlin, Joseph P." userId="84fc8314-c930-4dd3-bedc-340ab46a9fb0" providerId="ADAL" clId="{67932428-EDD9-4294-A35D-9949D00AB135}" dt="2025-02-03T14:50:40.842" v="629"/>
          <ac:picMkLst>
            <pc:docMk/>
            <pc:sldMk cId="3920180069" sldId="272"/>
            <ac:picMk id="15362" creationId="{121B18D0-D9A2-F023-E393-2AF577596794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3T14:52:38.209" v="633" actId="26606"/>
        <pc:sldMkLst>
          <pc:docMk/>
          <pc:sldMk cId="780332021" sldId="273"/>
        </pc:sldMkLst>
        <pc:picChg chg="add mod ord">
          <ac:chgData name="McLaughlin, Joseph P." userId="84fc8314-c930-4dd3-bedc-340ab46a9fb0" providerId="ADAL" clId="{67932428-EDD9-4294-A35D-9949D00AB135}" dt="2025-02-03T14:52:38.209" v="633" actId="26606"/>
          <ac:picMkLst>
            <pc:docMk/>
            <pc:sldMk cId="780332021" sldId="273"/>
            <ac:picMk id="16386" creationId="{27503084-0762-B36F-B9E9-91102E9C8374}"/>
          </ac:picMkLst>
        </pc:picChg>
        <pc:picChg chg="add mod">
          <ac:chgData name="McLaughlin, Joseph P." userId="84fc8314-c930-4dd3-bedc-340ab46a9fb0" providerId="ADAL" clId="{67932428-EDD9-4294-A35D-9949D00AB135}" dt="2025-02-03T14:52:38.209" v="633" actId="26606"/>
          <ac:picMkLst>
            <pc:docMk/>
            <pc:sldMk cId="780332021" sldId="273"/>
            <ac:picMk id="16388" creationId="{495A48DC-BD57-1566-C2BD-B90E7A2679F3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3T14:54:07.723" v="638" actId="26606"/>
        <pc:sldMkLst>
          <pc:docMk/>
          <pc:sldMk cId="3309297095" sldId="274"/>
        </pc:sldMkLst>
        <pc:spChg chg="add">
          <ac:chgData name="McLaughlin, Joseph P." userId="84fc8314-c930-4dd3-bedc-340ab46a9fb0" providerId="ADAL" clId="{67932428-EDD9-4294-A35D-9949D00AB135}" dt="2025-02-03T14:54:07.723" v="638" actId="26606"/>
          <ac:spMkLst>
            <pc:docMk/>
            <pc:sldMk cId="3309297095" sldId="274"/>
            <ac:spMk id="17419" creationId="{6C2997EE-0889-44C3-AC0D-18F26AC9AAAB}"/>
          </ac:spMkLst>
        </pc:spChg>
        <pc:picChg chg="add mod ord">
          <ac:chgData name="McLaughlin, Joseph P." userId="84fc8314-c930-4dd3-bedc-340ab46a9fb0" providerId="ADAL" clId="{67932428-EDD9-4294-A35D-9949D00AB135}" dt="2025-02-03T14:54:07.723" v="638" actId="26606"/>
          <ac:picMkLst>
            <pc:docMk/>
            <pc:sldMk cId="3309297095" sldId="274"/>
            <ac:picMk id="17410" creationId="{50EAFF5F-DD36-16E8-7818-7C8172E922C9}"/>
          </ac:picMkLst>
        </pc:picChg>
        <pc:picChg chg="add mod">
          <ac:chgData name="McLaughlin, Joseph P." userId="84fc8314-c930-4dd3-bedc-340ab46a9fb0" providerId="ADAL" clId="{67932428-EDD9-4294-A35D-9949D00AB135}" dt="2025-02-03T14:54:07.723" v="638" actId="26606"/>
          <ac:picMkLst>
            <pc:docMk/>
            <pc:sldMk cId="3309297095" sldId="274"/>
            <ac:picMk id="17412" creationId="{BE3B84CD-488E-3846-B9E5-30ECEEC6776E}"/>
          </ac:picMkLst>
        </pc:picChg>
        <pc:picChg chg="add mod">
          <ac:chgData name="McLaughlin, Joseph P." userId="84fc8314-c930-4dd3-bedc-340ab46a9fb0" providerId="ADAL" clId="{67932428-EDD9-4294-A35D-9949D00AB135}" dt="2025-02-03T14:54:07.723" v="638" actId="26606"/>
          <ac:picMkLst>
            <pc:docMk/>
            <pc:sldMk cId="3309297095" sldId="274"/>
            <ac:picMk id="17414" creationId="{5ACF76B7-337E-770B-3514-5E73E3F5B5F0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3T15:08:03.058" v="1049" actId="26606"/>
        <pc:sldMkLst>
          <pc:docMk/>
          <pc:sldMk cId="1485746703" sldId="275"/>
        </pc:sldMkLst>
        <pc:spChg chg="mod">
          <ac:chgData name="McLaughlin, Joseph P." userId="84fc8314-c930-4dd3-bedc-340ab46a9fb0" providerId="ADAL" clId="{67932428-EDD9-4294-A35D-9949D00AB135}" dt="2025-02-03T15:08:03.058" v="1049" actId="26606"/>
          <ac:spMkLst>
            <pc:docMk/>
            <pc:sldMk cId="1485746703" sldId="275"/>
            <ac:spMk id="2" creationId="{19CB886B-A78E-04B7-CA9C-C9C3DBF34E1E}"/>
          </ac:spMkLst>
        </pc:spChg>
        <pc:spChg chg="mod">
          <ac:chgData name="McLaughlin, Joseph P." userId="84fc8314-c930-4dd3-bedc-340ab46a9fb0" providerId="ADAL" clId="{67932428-EDD9-4294-A35D-9949D00AB135}" dt="2025-02-03T15:08:03.058" v="1049" actId="26606"/>
          <ac:spMkLst>
            <pc:docMk/>
            <pc:sldMk cId="1485746703" sldId="275"/>
            <ac:spMk id="3" creationId="{3DB54A8F-14BD-F32B-F86D-335C2491B81C}"/>
          </ac:spMkLst>
        </pc:spChg>
        <pc:spChg chg="add">
          <ac:chgData name="McLaughlin, Joseph P." userId="84fc8314-c930-4dd3-bedc-340ab46a9fb0" providerId="ADAL" clId="{67932428-EDD9-4294-A35D-9949D00AB135}" dt="2025-02-03T15:08:03.058" v="1049" actId="26606"/>
          <ac:spMkLst>
            <pc:docMk/>
            <pc:sldMk cId="1485746703" sldId="275"/>
            <ac:spMk id="9" creationId="{C0763A76-9F1C-4FC5-82B7-DD475DA461B2}"/>
          </ac:spMkLst>
        </pc:spChg>
        <pc:spChg chg="add">
          <ac:chgData name="McLaughlin, Joseph P." userId="84fc8314-c930-4dd3-bedc-340ab46a9fb0" providerId="ADAL" clId="{67932428-EDD9-4294-A35D-9949D00AB135}" dt="2025-02-03T15:08:03.058" v="1049" actId="26606"/>
          <ac:spMkLst>
            <pc:docMk/>
            <pc:sldMk cId="1485746703" sldId="275"/>
            <ac:spMk id="11" creationId="{E81BF4F6-F2CF-4984-9D14-D6966D92F99F}"/>
          </ac:spMkLst>
        </pc:spChg>
        <pc:picChg chg="add">
          <ac:chgData name="McLaughlin, Joseph P." userId="84fc8314-c930-4dd3-bedc-340ab46a9fb0" providerId="ADAL" clId="{67932428-EDD9-4294-A35D-9949D00AB135}" dt="2025-02-03T15:08:03.058" v="1049" actId="26606"/>
          <ac:picMkLst>
            <pc:docMk/>
            <pc:sldMk cId="1485746703" sldId="275"/>
            <ac:picMk id="5" creationId="{EB0BDA7F-F208-606B-6B3F-D80067F0090E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3T15:36:37.057" v="1406" actId="26606"/>
        <pc:sldMkLst>
          <pc:docMk/>
          <pc:sldMk cId="3028285765" sldId="276"/>
        </pc:sldMkLst>
        <pc:spChg chg="mod">
          <ac:chgData name="McLaughlin, Joseph P." userId="84fc8314-c930-4dd3-bedc-340ab46a9fb0" providerId="ADAL" clId="{67932428-EDD9-4294-A35D-9949D00AB135}" dt="2025-02-03T15:36:37.057" v="1406" actId="26606"/>
          <ac:spMkLst>
            <pc:docMk/>
            <pc:sldMk cId="3028285765" sldId="276"/>
            <ac:spMk id="2" creationId="{6F51F5E0-0884-5D3D-6478-D82C91071F04}"/>
          </ac:spMkLst>
        </pc:spChg>
        <pc:spChg chg="mod">
          <ac:chgData name="McLaughlin, Joseph P." userId="84fc8314-c930-4dd3-bedc-340ab46a9fb0" providerId="ADAL" clId="{67932428-EDD9-4294-A35D-9949D00AB135}" dt="2025-02-03T15:36:37.057" v="1406" actId="26606"/>
          <ac:spMkLst>
            <pc:docMk/>
            <pc:sldMk cId="3028285765" sldId="276"/>
            <ac:spMk id="3" creationId="{B82FA317-B476-970C-F6B9-C0124ED6AD25}"/>
          </ac:spMkLst>
        </pc:spChg>
        <pc:spChg chg="add">
          <ac:chgData name="McLaughlin, Joseph P." userId="84fc8314-c930-4dd3-bedc-340ab46a9fb0" providerId="ADAL" clId="{67932428-EDD9-4294-A35D-9949D00AB135}" dt="2025-02-03T15:36:37.057" v="1406" actId="26606"/>
          <ac:spMkLst>
            <pc:docMk/>
            <pc:sldMk cId="3028285765" sldId="276"/>
            <ac:spMk id="20489" creationId="{84DF55BE-B4AB-4BA1-BDE1-E9F7FB3F110A}"/>
          </ac:spMkLst>
        </pc:spChg>
        <pc:picChg chg="add mod">
          <ac:chgData name="McLaughlin, Joseph P." userId="84fc8314-c930-4dd3-bedc-340ab46a9fb0" providerId="ADAL" clId="{67932428-EDD9-4294-A35D-9949D00AB135}" dt="2025-02-03T15:36:37.057" v="1406" actId="26606"/>
          <ac:picMkLst>
            <pc:docMk/>
            <pc:sldMk cId="3028285765" sldId="276"/>
            <ac:picMk id="20482" creationId="{94023CE6-C02B-A869-81F0-300715138BE4}"/>
          </ac:picMkLst>
        </pc:picChg>
        <pc:picChg chg="add mod">
          <ac:chgData name="McLaughlin, Joseph P." userId="84fc8314-c930-4dd3-bedc-340ab46a9fb0" providerId="ADAL" clId="{67932428-EDD9-4294-A35D-9949D00AB135}" dt="2025-02-03T15:36:37.057" v="1406" actId="26606"/>
          <ac:picMkLst>
            <pc:docMk/>
            <pc:sldMk cId="3028285765" sldId="276"/>
            <ac:picMk id="20484" creationId="{04B0E858-959E-9B29-02B1-A6BFB16B642C}"/>
          </ac:picMkLst>
        </pc:picChg>
      </pc:sldChg>
      <pc:sldChg chg="addSp new">
        <pc:chgData name="McLaughlin, Joseph P." userId="84fc8314-c930-4dd3-bedc-340ab46a9fb0" providerId="ADAL" clId="{67932428-EDD9-4294-A35D-9949D00AB135}" dt="2025-02-03T15:22:01.231" v="1110"/>
        <pc:sldMkLst>
          <pc:docMk/>
          <pc:sldMk cId="1009599916" sldId="277"/>
        </pc:sldMkLst>
        <pc:picChg chg="add">
          <ac:chgData name="McLaughlin, Joseph P." userId="84fc8314-c930-4dd3-bedc-340ab46a9fb0" providerId="ADAL" clId="{67932428-EDD9-4294-A35D-9949D00AB135}" dt="2025-02-03T15:22:01.231" v="1110"/>
          <ac:picMkLst>
            <pc:docMk/>
            <pc:sldMk cId="1009599916" sldId="277"/>
            <ac:picMk id="19458" creationId="{277163E5-D883-8808-AB1E-61A9EF1364A3}"/>
          </ac:picMkLst>
        </pc:picChg>
      </pc:sldChg>
      <pc:sldChg chg="addSp modSp new mod setBg modNotesTx">
        <pc:chgData name="McLaughlin, Joseph P." userId="84fc8314-c930-4dd3-bedc-340ab46a9fb0" providerId="ADAL" clId="{67932428-EDD9-4294-A35D-9949D00AB135}" dt="2025-02-03T15:43:53.524" v="1688" actId="20577"/>
        <pc:sldMkLst>
          <pc:docMk/>
          <pc:sldMk cId="2248389108" sldId="278"/>
        </pc:sldMkLst>
        <pc:spChg chg="mod">
          <ac:chgData name="McLaughlin, Joseph P." userId="84fc8314-c930-4dd3-bedc-340ab46a9fb0" providerId="ADAL" clId="{67932428-EDD9-4294-A35D-9949D00AB135}" dt="2025-02-03T15:43:02.223" v="1595" actId="26606"/>
          <ac:spMkLst>
            <pc:docMk/>
            <pc:sldMk cId="2248389108" sldId="278"/>
            <ac:spMk id="2" creationId="{8499ABB7-A212-5863-9B59-85FF481675D8}"/>
          </ac:spMkLst>
        </pc:spChg>
        <pc:spChg chg="mod">
          <ac:chgData name="McLaughlin, Joseph P." userId="84fc8314-c930-4dd3-bedc-340ab46a9fb0" providerId="ADAL" clId="{67932428-EDD9-4294-A35D-9949D00AB135}" dt="2025-02-03T15:43:12.844" v="1598" actId="27636"/>
          <ac:spMkLst>
            <pc:docMk/>
            <pc:sldMk cId="2248389108" sldId="278"/>
            <ac:spMk id="3" creationId="{C0537CC8-B1B3-190C-DAAE-FE34B2334354}"/>
          </ac:spMkLst>
        </pc:spChg>
        <pc:spChg chg="add">
          <ac:chgData name="McLaughlin, Joseph P." userId="84fc8314-c930-4dd3-bedc-340ab46a9fb0" providerId="ADAL" clId="{67932428-EDD9-4294-A35D-9949D00AB135}" dt="2025-02-03T15:43:02.223" v="1595" actId="26606"/>
          <ac:spMkLst>
            <pc:docMk/>
            <pc:sldMk cId="2248389108" sldId="278"/>
            <ac:spMk id="8" creationId="{100EDD19-6802-4EC3-95CE-CFFAB042CFD6}"/>
          </ac:spMkLst>
        </pc:spChg>
        <pc:spChg chg="add">
          <ac:chgData name="McLaughlin, Joseph P." userId="84fc8314-c930-4dd3-bedc-340ab46a9fb0" providerId="ADAL" clId="{67932428-EDD9-4294-A35D-9949D00AB135}" dt="2025-02-03T15:43:02.223" v="1595" actId="26606"/>
          <ac:spMkLst>
            <pc:docMk/>
            <pc:sldMk cId="2248389108" sldId="278"/>
            <ac:spMk id="10" creationId="{DB17E863-922E-4C26-BD64-E8FD41D28661}"/>
          </ac:spMkLst>
        </pc:spChg>
      </pc:sldChg>
      <pc:sldChg chg="addSp modSp new mod setBg">
        <pc:chgData name="McLaughlin, Joseph P." userId="84fc8314-c930-4dd3-bedc-340ab46a9fb0" providerId="ADAL" clId="{67932428-EDD9-4294-A35D-9949D00AB135}" dt="2025-02-04T14:16:16.445" v="1885" actId="20577"/>
        <pc:sldMkLst>
          <pc:docMk/>
          <pc:sldMk cId="2243122143" sldId="279"/>
        </pc:sldMkLst>
        <pc:spChg chg="mo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" creationId="{96DD2D0C-1CFB-6B4A-1B0E-061BDCC4B585}"/>
          </ac:spMkLst>
        </pc:spChg>
        <pc:spChg chg="mod">
          <ac:chgData name="McLaughlin, Joseph P." userId="84fc8314-c930-4dd3-bedc-340ab46a9fb0" providerId="ADAL" clId="{67932428-EDD9-4294-A35D-9949D00AB135}" dt="2025-02-04T14:16:16.445" v="1885" actId="20577"/>
          <ac:spMkLst>
            <pc:docMk/>
            <pc:sldMk cId="2243122143" sldId="279"/>
            <ac:spMk id="3" creationId="{AAC2E0A5-09AA-7EA1-AEEE-EFA483F39E30}"/>
          </ac:spMkLst>
        </pc:spChg>
        <pc:spChg chg="ad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1513" creationId="{6ECA6DCB-B7E1-40A9-9524-540C6DA40B1B}"/>
          </ac:spMkLst>
        </pc:spChg>
        <pc:spChg chg="ad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1519" creationId="{3873B707-463F-40B0-8227-E8CC6C67EB25}"/>
          </ac:spMkLst>
        </pc:spChg>
        <pc:spChg chg="ad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1521" creationId="{C13237C8-E62C-4F0D-A318-BD6FB6C2D138}"/>
          </ac:spMkLst>
        </pc:spChg>
        <pc:spChg chg="ad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1523" creationId="{19C9EAEA-39D0-4B0E-A0EB-51E7B26740B1}"/>
          </ac:spMkLst>
        </pc:spChg>
        <pc:spChg chg="add">
          <ac:chgData name="McLaughlin, Joseph P." userId="84fc8314-c930-4dd3-bedc-340ab46a9fb0" providerId="ADAL" clId="{67932428-EDD9-4294-A35D-9949D00AB135}" dt="2025-02-03T16:03:34.260" v="1836" actId="26606"/>
          <ac:spMkLst>
            <pc:docMk/>
            <pc:sldMk cId="2243122143" sldId="279"/>
            <ac:spMk id="21525" creationId="{8CB5D2D7-DF65-4E86-BFBA-FFB9B5ACEB64}"/>
          </ac:spMkLst>
        </pc:spChg>
        <pc:grpChg chg="add">
          <ac:chgData name="McLaughlin, Joseph P." userId="84fc8314-c930-4dd3-bedc-340ab46a9fb0" providerId="ADAL" clId="{67932428-EDD9-4294-A35D-9949D00AB135}" dt="2025-02-03T16:03:34.260" v="1836" actId="26606"/>
          <ac:grpSpMkLst>
            <pc:docMk/>
            <pc:sldMk cId="2243122143" sldId="279"/>
            <ac:grpSpMk id="21515" creationId="{1DE889C7-FAD6-4397-98E2-05D503484459}"/>
          </ac:grpSpMkLst>
        </pc:grpChg>
        <pc:picChg chg="add mod">
          <ac:chgData name="McLaughlin, Joseph P." userId="84fc8314-c930-4dd3-bedc-340ab46a9fb0" providerId="ADAL" clId="{67932428-EDD9-4294-A35D-9949D00AB135}" dt="2025-02-03T16:03:34.260" v="1836" actId="26606"/>
          <ac:picMkLst>
            <pc:docMk/>
            <pc:sldMk cId="2243122143" sldId="279"/>
            <ac:picMk id="21506" creationId="{65E2F727-3F4F-8461-D5D6-D52822047214}"/>
          </ac:picMkLst>
        </pc:picChg>
        <pc:picChg chg="add mod">
          <ac:chgData name="McLaughlin, Joseph P." userId="84fc8314-c930-4dd3-bedc-340ab46a9fb0" providerId="ADAL" clId="{67932428-EDD9-4294-A35D-9949D00AB135}" dt="2025-02-03T16:03:34.260" v="1836" actId="26606"/>
          <ac:picMkLst>
            <pc:docMk/>
            <pc:sldMk cId="2243122143" sldId="279"/>
            <ac:picMk id="21508" creationId="{4EF25124-47FF-9E29-81D1-50B05971E256}"/>
          </ac:picMkLst>
        </pc:picChg>
      </pc:sldChg>
      <pc:sldChg chg="addSp delSp modSp new mod setBg">
        <pc:chgData name="McLaughlin, Joseph P." userId="84fc8314-c930-4dd3-bedc-340ab46a9fb0" providerId="ADAL" clId="{67932428-EDD9-4294-A35D-9949D00AB135}" dt="2025-02-04T15:54:08.277" v="2344" actId="26606"/>
        <pc:sldMkLst>
          <pc:docMk/>
          <pc:sldMk cId="2110117629" sldId="280"/>
        </pc:sldMkLst>
        <pc:spChg chg="mo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2" creationId="{EAF00A03-B6BA-80B4-22A0-571D403C284A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9" creationId="{BACC6370-2D7E-4714-9D71-7542949D7D5D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11" creationId="{256B2C21-A230-48C0-8DF1-C46611373C44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13" creationId="{3847E18C-932D-4C95-AABA-FEC7C9499AD7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15" creationId="{3150CB11-0C61-439E-910F-5787759E72A0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17" creationId="{43F8A58B-5155-44CE-A5FF-7647B47D0A7A}"/>
          </ac:spMkLst>
        </pc:spChg>
        <pc:spChg chg="add">
          <ac:chgData name="McLaughlin, Joseph P." userId="84fc8314-c930-4dd3-bedc-340ab46a9fb0" providerId="ADAL" clId="{67932428-EDD9-4294-A35D-9949D00AB135}" dt="2025-02-04T15:54:08.277" v="2344" actId="26606"/>
          <ac:spMkLst>
            <pc:docMk/>
            <pc:sldMk cId="2110117629" sldId="280"/>
            <ac:spMk id="19" creationId="{443F2ACA-E6D6-4028-82DD-F03C262D5DE6}"/>
          </ac:spMkLst>
        </pc:spChg>
        <pc:graphicFrameChg chg="add">
          <ac:chgData name="McLaughlin, Joseph P." userId="84fc8314-c930-4dd3-bedc-340ab46a9fb0" providerId="ADAL" clId="{67932428-EDD9-4294-A35D-9949D00AB135}" dt="2025-02-04T15:54:08.277" v="2344" actId="26606"/>
          <ac:graphicFrameMkLst>
            <pc:docMk/>
            <pc:sldMk cId="2110117629" sldId="280"/>
            <ac:graphicFrameMk id="5" creationId="{808611E1-DC29-955C-2C83-BEBA623295F6}"/>
          </ac:graphicFrameMkLst>
        </pc:graphicFrameChg>
      </pc:sldChg>
      <pc:sldChg chg="addSp delSp modSp new mod setBg">
        <pc:chgData name="McLaughlin, Joseph P." userId="84fc8314-c930-4dd3-bedc-340ab46a9fb0" providerId="ADAL" clId="{67932428-EDD9-4294-A35D-9949D00AB135}" dt="2025-02-04T15:53:59.915" v="2343" actId="26606"/>
        <pc:sldMkLst>
          <pc:docMk/>
          <pc:sldMk cId="3508415720" sldId="281"/>
        </pc:sldMkLst>
        <pc:spChg chg="mod">
          <ac:chgData name="McLaughlin, Joseph P." userId="84fc8314-c930-4dd3-bedc-340ab46a9fb0" providerId="ADAL" clId="{67932428-EDD9-4294-A35D-9949D00AB135}" dt="2025-02-04T15:53:59.915" v="2343" actId="26606"/>
          <ac:spMkLst>
            <pc:docMk/>
            <pc:sldMk cId="3508415720" sldId="281"/>
            <ac:spMk id="2" creationId="{431DF082-C0E0-F82B-E00E-B8FE67B82465}"/>
          </ac:spMkLst>
        </pc:spChg>
        <pc:spChg chg="add">
          <ac:chgData name="McLaughlin, Joseph P." userId="84fc8314-c930-4dd3-bedc-340ab46a9fb0" providerId="ADAL" clId="{67932428-EDD9-4294-A35D-9949D00AB135}" dt="2025-02-04T15:53:59.915" v="2343" actId="26606"/>
          <ac:spMkLst>
            <pc:docMk/>
            <pc:sldMk cId="3508415720" sldId="281"/>
            <ac:spMk id="10" creationId="{B50AB553-2A96-4A92-96F2-93548E096954}"/>
          </ac:spMkLst>
        </pc:spChg>
        <pc:graphicFrameChg chg="add">
          <ac:chgData name="McLaughlin, Joseph P." userId="84fc8314-c930-4dd3-bedc-340ab46a9fb0" providerId="ADAL" clId="{67932428-EDD9-4294-A35D-9949D00AB135}" dt="2025-02-04T15:53:59.915" v="2343" actId="26606"/>
          <ac:graphicFrameMkLst>
            <pc:docMk/>
            <pc:sldMk cId="3508415720" sldId="281"/>
            <ac:graphicFrameMk id="5" creationId="{EB67E198-7883-450B-88D1-E32FB1E09207}"/>
          </ac:graphicFrameMkLst>
        </pc:graphicFrameChg>
        <pc:picChg chg="add">
          <ac:chgData name="McLaughlin, Joseph P." userId="84fc8314-c930-4dd3-bedc-340ab46a9fb0" providerId="ADAL" clId="{67932428-EDD9-4294-A35D-9949D00AB135}" dt="2025-02-04T15:53:59.915" v="2343" actId="26606"/>
          <ac:picMkLst>
            <pc:docMk/>
            <pc:sldMk cId="3508415720" sldId="281"/>
            <ac:picMk id="6" creationId="{B53ED413-9CA8-FEEA-CDB4-E4D3F0671C13}"/>
          </ac:picMkLst>
        </pc:picChg>
      </pc:sldChg>
      <pc:sldChg chg="new del">
        <pc:chgData name="McLaughlin, Joseph P." userId="84fc8314-c930-4dd3-bedc-340ab46a9fb0" providerId="ADAL" clId="{67932428-EDD9-4294-A35D-9949D00AB135}" dt="2025-02-04T15:51:35.716" v="2115" actId="680"/>
        <pc:sldMkLst>
          <pc:docMk/>
          <pc:sldMk cId="3680821821" sldId="282"/>
        </pc:sldMkLst>
      </pc:sldChg>
      <pc:sldChg chg="addSp new">
        <pc:chgData name="McLaughlin, Joseph P." userId="84fc8314-c930-4dd3-bedc-340ab46a9fb0" providerId="ADAL" clId="{67932428-EDD9-4294-A35D-9949D00AB135}" dt="2025-02-04T15:51:42.324" v="2117"/>
        <pc:sldMkLst>
          <pc:docMk/>
          <pc:sldMk cId="3856436834" sldId="282"/>
        </pc:sldMkLst>
        <pc:picChg chg="add">
          <ac:chgData name="McLaughlin, Joseph P." userId="84fc8314-c930-4dd3-bedc-340ab46a9fb0" providerId="ADAL" clId="{67932428-EDD9-4294-A35D-9949D00AB135}" dt="2025-02-04T15:51:42.324" v="2117"/>
          <ac:picMkLst>
            <pc:docMk/>
            <pc:sldMk cId="3856436834" sldId="282"/>
            <ac:picMk id="22530" creationId="{0AC93321-1ADA-AFE0-C409-811A5D6494C8}"/>
          </ac:picMkLst>
        </pc:picChg>
      </pc:sldChg>
      <pc:sldChg chg="modSp new mod">
        <pc:chgData name="McLaughlin, Joseph P." userId="84fc8314-c930-4dd3-bedc-340ab46a9fb0" providerId="ADAL" clId="{67932428-EDD9-4294-A35D-9949D00AB135}" dt="2025-02-05T03:32:33.275" v="3075" actId="20577"/>
        <pc:sldMkLst>
          <pc:docMk/>
          <pc:sldMk cId="876386681" sldId="283"/>
        </pc:sldMkLst>
        <pc:spChg chg="mod">
          <ac:chgData name="McLaughlin, Joseph P." userId="84fc8314-c930-4dd3-bedc-340ab46a9fb0" providerId="ADAL" clId="{67932428-EDD9-4294-A35D-9949D00AB135}" dt="2025-02-04T15:54:26.665" v="2360" actId="20577"/>
          <ac:spMkLst>
            <pc:docMk/>
            <pc:sldMk cId="876386681" sldId="283"/>
            <ac:spMk id="2" creationId="{4561E4A5-F049-F5CF-3EA1-026D3741870D}"/>
          </ac:spMkLst>
        </pc:spChg>
        <pc:spChg chg="mod">
          <ac:chgData name="McLaughlin, Joseph P." userId="84fc8314-c930-4dd3-bedc-340ab46a9fb0" providerId="ADAL" clId="{67932428-EDD9-4294-A35D-9949D00AB135}" dt="2025-02-05T03:32:33.275" v="3075" actId="20577"/>
          <ac:spMkLst>
            <pc:docMk/>
            <pc:sldMk cId="876386681" sldId="283"/>
            <ac:spMk id="3" creationId="{BB8538EA-5235-6D5E-8D90-18C42307AFA0}"/>
          </ac:spMkLst>
        </pc:spChg>
      </pc:sldChg>
      <pc:sldChg chg="modSp new mod">
        <pc:chgData name="McLaughlin, Joseph P." userId="84fc8314-c930-4dd3-bedc-340ab46a9fb0" providerId="ADAL" clId="{67932428-EDD9-4294-A35D-9949D00AB135}" dt="2025-02-05T03:33:25.041" v="3099" actId="20577"/>
        <pc:sldMkLst>
          <pc:docMk/>
          <pc:sldMk cId="2957728236" sldId="284"/>
        </pc:sldMkLst>
        <pc:spChg chg="mod">
          <ac:chgData name="McLaughlin, Joseph P." userId="84fc8314-c930-4dd3-bedc-340ab46a9fb0" providerId="ADAL" clId="{67932428-EDD9-4294-A35D-9949D00AB135}" dt="2025-02-04T15:56:26.950" v="2481" actId="20577"/>
          <ac:spMkLst>
            <pc:docMk/>
            <pc:sldMk cId="2957728236" sldId="284"/>
            <ac:spMk id="2" creationId="{1B48F984-8537-E94D-5564-25FB4176A32F}"/>
          </ac:spMkLst>
        </pc:spChg>
        <pc:spChg chg="mod">
          <ac:chgData name="McLaughlin, Joseph P." userId="84fc8314-c930-4dd3-bedc-340ab46a9fb0" providerId="ADAL" clId="{67932428-EDD9-4294-A35D-9949D00AB135}" dt="2025-02-05T03:33:25.041" v="3099" actId="20577"/>
          <ac:spMkLst>
            <pc:docMk/>
            <pc:sldMk cId="2957728236" sldId="284"/>
            <ac:spMk id="3" creationId="{2F692821-A94F-7140-68B6-E8889925EFF3}"/>
          </ac:spMkLst>
        </pc:spChg>
      </pc:sldChg>
      <pc:sldChg chg="addSp modSp new mod setBg">
        <pc:chgData name="McLaughlin, Joseph P." userId="84fc8314-c930-4dd3-bedc-340ab46a9fb0" providerId="ADAL" clId="{67932428-EDD9-4294-A35D-9949D00AB135}" dt="2025-02-04T16:00:16.652" v="2847" actId="26606"/>
        <pc:sldMkLst>
          <pc:docMk/>
          <pc:sldMk cId="1990101987" sldId="285"/>
        </pc:sldMkLst>
        <pc:picChg chg="add mod">
          <ac:chgData name="McLaughlin, Joseph P." userId="84fc8314-c930-4dd3-bedc-340ab46a9fb0" providerId="ADAL" clId="{67932428-EDD9-4294-A35D-9949D00AB135}" dt="2025-02-04T16:00:16.652" v="2847" actId="26606"/>
          <ac:picMkLst>
            <pc:docMk/>
            <pc:sldMk cId="1990101987" sldId="285"/>
            <ac:picMk id="23554" creationId="{B5080DB2-9832-0953-7F20-93FE571DD5CE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4T16:05:59.698" v="2854" actId="26606"/>
        <pc:sldMkLst>
          <pc:docMk/>
          <pc:sldMk cId="3216150818" sldId="286"/>
        </pc:sldMkLst>
        <pc:spChg chg="add">
          <ac:chgData name="McLaughlin, Joseph P." userId="84fc8314-c930-4dd3-bedc-340ab46a9fb0" providerId="ADAL" clId="{67932428-EDD9-4294-A35D-9949D00AB135}" dt="2025-02-04T16:05:59.698" v="2854" actId="26606"/>
          <ac:spMkLst>
            <pc:docMk/>
            <pc:sldMk cId="3216150818" sldId="286"/>
            <ac:spMk id="24591" creationId="{E1750109-3B91-4506-B997-0CD8E35A1488}"/>
          </ac:spMkLst>
        </pc:spChg>
        <pc:spChg chg="add">
          <ac:chgData name="McLaughlin, Joseph P." userId="84fc8314-c930-4dd3-bedc-340ab46a9fb0" providerId="ADAL" clId="{67932428-EDD9-4294-A35D-9949D00AB135}" dt="2025-02-04T16:05:59.698" v="2854" actId="26606"/>
          <ac:spMkLst>
            <pc:docMk/>
            <pc:sldMk cId="3216150818" sldId="286"/>
            <ac:spMk id="24593" creationId="{E72D8D1B-59F6-4FF3-8547-9BBB6129F2FA}"/>
          </ac:spMkLst>
        </pc:spChg>
        <pc:spChg chg="add">
          <ac:chgData name="McLaughlin, Joseph P." userId="84fc8314-c930-4dd3-bedc-340ab46a9fb0" providerId="ADAL" clId="{67932428-EDD9-4294-A35D-9949D00AB135}" dt="2025-02-04T16:05:59.698" v="2854" actId="26606"/>
          <ac:spMkLst>
            <pc:docMk/>
            <pc:sldMk cId="3216150818" sldId="286"/>
            <ac:spMk id="24595" creationId="{8FC8C21F-9484-4A71-ABFA-6C10682FAC3E}"/>
          </ac:spMkLst>
        </pc:spChg>
        <pc:spChg chg="add">
          <ac:chgData name="McLaughlin, Joseph P." userId="84fc8314-c930-4dd3-bedc-340ab46a9fb0" providerId="ADAL" clId="{67932428-EDD9-4294-A35D-9949D00AB135}" dt="2025-02-04T16:05:59.698" v="2854" actId="26606"/>
          <ac:spMkLst>
            <pc:docMk/>
            <pc:sldMk cId="3216150818" sldId="286"/>
            <ac:spMk id="24597" creationId="{2C444748-5A8D-4B53-89FE-42B455DFA2D1}"/>
          </ac:spMkLst>
        </pc:spChg>
        <pc:spChg chg="add">
          <ac:chgData name="McLaughlin, Joseph P." userId="84fc8314-c930-4dd3-bedc-340ab46a9fb0" providerId="ADAL" clId="{67932428-EDD9-4294-A35D-9949D00AB135}" dt="2025-02-04T16:05:59.698" v="2854" actId="26606"/>
          <ac:spMkLst>
            <pc:docMk/>
            <pc:sldMk cId="3216150818" sldId="286"/>
            <ac:spMk id="24599" creationId="{14044C96-7CFD-44DB-A579-D77B0D37C681}"/>
          </ac:spMkLst>
        </pc:spChg>
        <pc:picChg chg="add mod">
          <ac:chgData name="McLaughlin, Joseph P." userId="84fc8314-c930-4dd3-bedc-340ab46a9fb0" providerId="ADAL" clId="{67932428-EDD9-4294-A35D-9949D00AB135}" dt="2025-02-04T16:05:59.698" v="2854" actId="26606"/>
          <ac:picMkLst>
            <pc:docMk/>
            <pc:sldMk cId="3216150818" sldId="286"/>
            <ac:picMk id="24578" creationId="{EBAAC8E2-FD18-3993-5FA6-B10171C5CB08}"/>
          </ac:picMkLst>
        </pc:picChg>
        <pc:picChg chg="add mod">
          <ac:chgData name="McLaughlin, Joseph P." userId="84fc8314-c930-4dd3-bedc-340ab46a9fb0" providerId="ADAL" clId="{67932428-EDD9-4294-A35D-9949D00AB135}" dt="2025-02-04T16:05:59.698" v="2854" actId="26606"/>
          <ac:picMkLst>
            <pc:docMk/>
            <pc:sldMk cId="3216150818" sldId="286"/>
            <ac:picMk id="24582" creationId="{89D0C10A-4326-11FF-8F0A-1310523D94E1}"/>
          </ac:picMkLst>
        </pc:picChg>
        <pc:picChg chg="add mod ord">
          <ac:chgData name="McLaughlin, Joseph P." userId="84fc8314-c930-4dd3-bedc-340ab46a9fb0" providerId="ADAL" clId="{67932428-EDD9-4294-A35D-9949D00AB135}" dt="2025-02-04T16:05:59.698" v="2854" actId="26606"/>
          <ac:picMkLst>
            <pc:docMk/>
            <pc:sldMk cId="3216150818" sldId="286"/>
            <ac:picMk id="24584" creationId="{608FAF53-DFFD-5C7C-72E0-ACC9B0D56D0E}"/>
          </ac:picMkLst>
        </pc:picChg>
        <pc:picChg chg="add mod">
          <ac:chgData name="McLaughlin, Joseph P." userId="84fc8314-c930-4dd3-bedc-340ab46a9fb0" providerId="ADAL" clId="{67932428-EDD9-4294-A35D-9949D00AB135}" dt="2025-02-04T16:05:59.698" v="2854" actId="26606"/>
          <ac:picMkLst>
            <pc:docMk/>
            <pc:sldMk cId="3216150818" sldId="286"/>
            <ac:picMk id="24586" creationId="{8091CD5E-CBA0-DCC9-A174-56287BDAEEA2}"/>
          </ac:picMkLst>
        </pc:picChg>
      </pc:sldChg>
      <pc:sldChg chg="modSp new mod">
        <pc:chgData name="McLaughlin, Joseph P." userId="84fc8314-c930-4dd3-bedc-340ab46a9fb0" providerId="ADAL" clId="{67932428-EDD9-4294-A35D-9949D00AB135}" dt="2025-02-04T16:07:35.135" v="3028" actId="20577"/>
        <pc:sldMkLst>
          <pc:docMk/>
          <pc:sldMk cId="671542481" sldId="287"/>
        </pc:sldMkLst>
        <pc:spChg chg="mod">
          <ac:chgData name="McLaughlin, Joseph P." userId="84fc8314-c930-4dd3-bedc-340ab46a9fb0" providerId="ADAL" clId="{67932428-EDD9-4294-A35D-9949D00AB135}" dt="2025-02-04T16:06:48.359" v="2867" actId="20577"/>
          <ac:spMkLst>
            <pc:docMk/>
            <pc:sldMk cId="671542481" sldId="287"/>
            <ac:spMk id="2" creationId="{9E6F4E2A-A0B9-3DDD-8892-AFC8A11C97D2}"/>
          </ac:spMkLst>
        </pc:spChg>
        <pc:spChg chg="mod">
          <ac:chgData name="McLaughlin, Joseph P." userId="84fc8314-c930-4dd3-bedc-340ab46a9fb0" providerId="ADAL" clId="{67932428-EDD9-4294-A35D-9949D00AB135}" dt="2025-02-04T16:07:35.135" v="3028" actId="20577"/>
          <ac:spMkLst>
            <pc:docMk/>
            <pc:sldMk cId="671542481" sldId="287"/>
            <ac:spMk id="3" creationId="{A6FC431A-F022-FFEC-769A-8BD2F7095BAF}"/>
          </ac:spMkLst>
        </pc:spChg>
      </pc:sldChg>
      <pc:sldChg chg="addSp modSp new mod setBg">
        <pc:chgData name="McLaughlin, Joseph P." userId="84fc8314-c930-4dd3-bedc-340ab46a9fb0" providerId="ADAL" clId="{67932428-EDD9-4294-A35D-9949D00AB135}" dt="2025-02-04T16:09:01.152" v="3043" actId="26606"/>
        <pc:sldMkLst>
          <pc:docMk/>
          <pc:sldMk cId="3731220347" sldId="288"/>
        </pc:sldMkLst>
        <pc:spChg chg="mod">
          <ac:chgData name="McLaughlin, Joseph P." userId="84fc8314-c930-4dd3-bedc-340ab46a9fb0" providerId="ADAL" clId="{67932428-EDD9-4294-A35D-9949D00AB135}" dt="2025-02-04T16:09:01.152" v="3043" actId="26606"/>
          <ac:spMkLst>
            <pc:docMk/>
            <pc:sldMk cId="3731220347" sldId="288"/>
            <ac:spMk id="2" creationId="{1022070A-539E-B540-A341-EC60E14B974A}"/>
          </ac:spMkLst>
        </pc:spChg>
        <pc:spChg chg="mod">
          <ac:chgData name="McLaughlin, Joseph P." userId="84fc8314-c930-4dd3-bedc-340ab46a9fb0" providerId="ADAL" clId="{67932428-EDD9-4294-A35D-9949D00AB135}" dt="2025-02-04T16:09:01.152" v="3043" actId="26606"/>
          <ac:spMkLst>
            <pc:docMk/>
            <pc:sldMk cId="3731220347" sldId="288"/>
            <ac:spMk id="3" creationId="{11DA962E-4FFC-FF6F-6DDB-6F19CB7970A1}"/>
          </ac:spMkLst>
        </pc:spChg>
        <pc:spChg chg="add">
          <ac:chgData name="McLaughlin, Joseph P." userId="84fc8314-c930-4dd3-bedc-340ab46a9fb0" providerId="ADAL" clId="{67932428-EDD9-4294-A35D-9949D00AB135}" dt="2025-02-04T16:09:01.152" v="3043" actId="26606"/>
          <ac:spMkLst>
            <pc:docMk/>
            <pc:sldMk cId="3731220347" sldId="288"/>
            <ac:spMk id="25607" creationId="{04812C46-200A-4DEB-A05E-3ED6C68C2387}"/>
          </ac:spMkLst>
        </pc:spChg>
        <pc:spChg chg="add">
          <ac:chgData name="McLaughlin, Joseph P." userId="84fc8314-c930-4dd3-bedc-340ab46a9fb0" providerId="ADAL" clId="{67932428-EDD9-4294-A35D-9949D00AB135}" dt="2025-02-04T16:09:01.152" v="3043" actId="26606"/>
          <ac:spMkLst>
            <pc:docMk/>
            <pc:sldMk cId="3731220347" sldId="288"/>
            <ac:spMk id="25609" creationId="{D1EA859B-E555-4109-94F3-6700E046E008}"/>
          </ac:spMkLst>
        </pc:spChg>
        <pc:picChg chg="add mod ord">
          <ac:chgData name="McLaughlin, Joseph P." userId="84fc8314-c930-4dd3-bedc-340ab46a9fb0" providerId="ADAL" clId="{67932428-EDD9-4294-A35D-9949D00AB135}" dt="2025-02-04T16:09:01.152" v="3043" actId="26606"/>
          <ac:picMkLst>
            <pc:docMk/>
            <pc:sldMk cId="3731220347" sldId="288"/>
            <ac:picMk id="25602" creationId="{E2B2CB2D-118E-47DE-1F04-E275BE86ABBF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5T15:17:56.043" v="3223" actId="26606"/>
        <pc:sldMkLst>
          <pc:docMk/>
          <pc:sldMk cId="2521340043" sldId="289"/>
        </pc:sldMkLst>
        <pc:spChg chg="mod">
          <ac:chgData name="McLaughlin, Joseph P." userId="84fc8314-c930-4dd3-bedc-340ab46a9fb0" providerId="ADAL" clId="{67932428-EDD9-4294-A35D-9949D00AB135}" dt="2025-02-05T15:17:56.043" v="3223" actId="26606"/>
          <ac:spMkLst>
            <pc:docMk/>
            <pc:sldMk cId="2521340043" sldId="289"/>
            <ac:spMk id="2" creationId="{C4C3741D-BC8A-8212-A38E-D43C85965823}"/>
          </ac:spMkLst>
        </pc:spChg>
        <pc:spChg chg="mod">
          <ac:chgData name="McLaughlin, Joseph P." userId="84fc8314-c930-4dd3-bedc-340ab46a9fb0" providerId="ADAL" clId="{67932428-EDD9-4294-A35D-9949D00AB135}" dt="2025-02-05T15:17:56.043" v="3223" actId="26606"/>
          <ac:spMkLst>
            <pc:docMk/>
            <pc:sldMk cId="2521340043" sldId="289"/>
            <ac:spMk id="3" creationId="{C1E17097-3AFF-46DD-168B-3CBFC4D8180F}"/>
          </ac:spMkLst>
        </pc:spChg>
        <pc:spChg chg="add">
          <ac:chgData name="McLaughlin, Joseph P." userId="84fc8314-c930-4dd3-bedc-340ab46a9fb0" providerId="ADAL" clId="{67932428-EDD9-4294-A35D-9949D00AB135}" dt="2025-02-05T15:17:56.043" v="3223" actId="26606"/>
          <ac:spMkLst>
            <pc:docMk/>
            <pc:sldMk cId="2521340043" sldId="289"/>
            <ac:spMk id="26631" creationId="{ECC07320-C2CA-4E29-8481-9D9E143C7788}"/>
          </ac:spMkLst>
        </pc:spChg>
        <pc:spChg chg="add">
          <ac:chgData name="McLaughlin, Joseph P." userId="84fc8314-c930-4dd3-bedc-340ab46a9fb0" providerId="ADAL" clId="{67932428-EDD9-4294-A35D-9949D00AB135}" dt="2025-02-05T15:17:56.043" v="3223" actId="26606"/>
          <ac:spMkLst>
            <pc:docMk/>
            <pc:sldMk cId="2521340043" sldId="289"/>
            <ac:spMk id="26633" creationId="{178FB36B-5BFE-42CA-BC60-1115E0D95EEC}"/>
          </ac:spMkLst>
        </pc:spChg>
        <pc:picChg chg="add mod ord">
          <ac:chgData name="McLaughlin, Joseph P." userId="84fc8314-c930-4dd3-bedc-340ab46a9fb0" providerId="ADAL" clId="{67932428-EDD9-4294-A35D-9949D00AB135}" dt="2025-02-05T15:17:56.043" v="3223" actId="26606"/>
          <ac:picMkLst>
            <pc:docMk/>
            <pc:sldMk cId="2521340043" sldId="289"/>
            <ac:picMk id="26626" creationId="{39A6F202-6EBD-50ED-72EC-75C630B0B713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5T15:55:02.037" v="3437" actId="26606"/>
        <pc:sldMkLst>
          <pc:docMk/>
          <pc:sldMk cId="3477350769" sldId="290"/>
        </pc:sldMkLst>
        <pc:spChg chg="mod">
          <ac:chgData name="McLaughlin, Joseph P." userId="84fc8314-c930-4dd3-bedc-340ab46a9fb0" providerId="ADAL" clId="{67932428-EDD9-4294-A35D-9949D00AB135}" dt="2025-02-05T15:55:02.037" v="3437" actId="26606"/>
          <ac:spMkLst>
            <pc:docMk/>
            <pc:sldMk cId="3477350769" sldId="290"/>
            <ac:spMk id="2" creationId="{04F13A23-4A07-E937-A6DA-FF3CE42065EF}"/>
          </ac:spMkLst>
        </pc:spChg>
        <pc:spChg chg="mod">
          <ac:chgData name="McLaughlin, Joseph P." userId="84fc8314-c930-4dd3-bedc-340ab46a9fb0" providerId="ADAL" clId="{67932428-EDD9-4294-A35D-9949D00AB135}" dt="2025-02-05T15:55:02.037" v="3437" actId="26606"/>
          <ac:spMkLst>
            <pc:docMk/>
            <pc:sldMk cId="3477350769" sldId="290"/>
            <ac:spMk id="3" creationId="{BF6633E9-FD8D-0B92-F44E-97017ED66B5E}"/>
          </ac:spMkLst>
        </pc:spChg>
        <pc:spChg chg="add">
          <ac:chgData name="McLaughlin, Joseph P." userId="84fc8314-c930-4dd3-bedc-340ab46a9fb0" providerId="ADAL" clId="{67932428-EDD9-4294-A35D-9949D00AB135}" dt="2025-02-05T15:55:02.037" v="3437" actId="26606"/>
          <ac:spMkLst>
            <pc:docMk/>
            <pc:sldMk cId="3477350769" sldId="290"/>
            <ac:spMk id="27655" creationId="{2B97F24A-32CE-4C1C-A50D-3016B394DCFB}"/>
          </ac:spMkLst>
        </pc:spChg>
        <pc:spChg chg="add">
          <ac:chgData name="McLaughlin, Joseph P." userId="84fc8314-c930-4dd3-bedc-340ab46a9fb0" providerId="ADAL" clId="{67932428-EDD9-4294-A35D-9949D00AB135}" dt="2025-02-05T15:55:02.037" v="3437" actId="26606"/>
          <ac:spMkLst>
            <pc:docMk/>
            <pc:sldMk cId="3477350769" sldId="290"/>
            <ac:spMk id="27657" creationId="{CD8B4F24-440B-49E9-B85D-733523DC064B}"/>
          </ac:spMkLst>
        </pc:spChg>
        <pc:picChg chg="add mod">
          <ac:chgData name="McLaughlin, Joseph P." userId="84fc8314-c930-4dd3-bedc-340ab46a9fb0" providerId="ADAL" clId="{67932428-EDD9-4294-A35D-9949D00AB135}" dt="2025-02-05T15:55:02.037" v="3437" actId="26606"/>
          <ac:picMkLst>
            <pc:docMk/>
            <pc:sldMk cId="3477350769" sldId="290"/>
            <ac:picMk id="27650" creationId="{DD9B469B-5B21-A52A-D5B2-91878AAEFEBD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5T15:58:10.125" v="3614" actId="26606"/>
        <pc:sldMkLst>
          <pc:docMk/>
          <pc:sldMk cId="3013861058" sldId="291"/>
        </pc:sldMkLst>
        <pc:spChg chg="mod">
          <ac:chgData name="McLaughlin, Joseph P." userId="84fc8314-c930-4dd3-bedc-340ab46a9fb0" providerId="ADAL" clId="{67932428-EDD9-4294-A35D-9949D00AB135}" dt="2025-02-05T15:58:10.125" v="3614" actId="26606"/>
          <ac:spMkLst>
            <pc:docMk/>
            <pc:sldMk cId="3013861058" sldId="291"/>
            <ac:spMk id="2" creationId="{FE796532-E44C-C2F5-FE9A-B60D49932BEE}"/>
          </ac:spMkLst>
        </pc:spChg>
        <pc:spChg chg="mod">
          <ac:chgData name="McLaughlin, Joseph P." userId="84fc8314-c930-4dd3-bedc-340ab46a9fb0" providerId="ADAL" clId="{67932428-EDD9-4294-A35D-9949D00AB135}" dt="2025-02-05T15:58:10.125" v="3614" actId="26606"/>
          <ac:spMkLst>
            <pc:docMk/>
            <pc:sldMk cId="3013861058" sldId="291"/>
            <ac:spMk id="3" creationId="{6DF517EE-0454-7435-7BD9-8AD5C1F1A4EF}"/>
          </ac:spMkLst>
        </pc:spChg>
        <pc:spChg chg="add">
          <ac:chgData name="McLaughlin, Joseph P." userId="84fc8314-c930-4dd3-bedc-340ab46a9fb0" providerId="ADAL" clId="{67932428-EDD9-4294-A35D-9949D00AB135}" dt="2025-02-05T15:58:10.125" v="3614" actId="26606"/>
          <ac:spMkLst>
            <pc:docMk/>
            <pc:sldMk cId="3013861058" sldId="291"/>
            <ac:spMk id="28679" creationId="{2B97F24A-32CE-4C1C-A50D-3016B394DCFB}"/>
          </ac:spMkLst>
        </pc:spChg>
        <pc:spChg chg="add">
          <ac:chgData name="McLaughlin, Joseph P." userId="84fc8314-c930-4dd3-bedc-340ab46a9fb0" providerId="ADAL" clId="{67932428-EDD9-4294-A35D-9949D00AB135}" dt="2025-02-05T15:58:10.125" v="3614" actId="26606"/>
          <ac:spMkLst>
            <pc:docMk/>
            <pc:sldMk cId="3013861058" sldId="291"/>
            <ac:spMk id="28681" creationId="{CD8B4F24-440B-49E9-B85D-733523DC064B}"/>
          </ac:spMkLst>
        </pc:spChg>
        <pc:picChg chg="add mod">
          <ac:chgData name="McLaughlin, Joseph P." userId="84fc8314-c930-4dd3-bedc-340ab46a9fb0" providerId="ADAL" clId="{67932428-EDD9-4294-A35D-9949D00AB135}" dt="2025-02-05T15:58:10.125" v="3614" actId="26606"/>
          <ac:picMkLst>
            <pc:docMk/>
            <pc:sldMk cId="3013861058" sldId="291"/>
            <ac:picMk id="28674" creationId="{E488B1EB-74B7-0F67-DE00-1365374C7501}"/>
          </ac:picMkLst>
        </pc:picChg>
      </pc:sldChg>
      <pc:sldChg chg="addSp modSp new mod setBg">
        <pc:chgData name="McLaughlin, Joseph P." userId="84fc8314-c930-4dd3-bedc-340ab46a9fb0" providerId="ADAL" clId="{67932428-EDD9-4294-A35D-9949D00AB135}" dt="2025-02-07T13:02:45.588" v="5555" actId="403"/>
        <pc:sldMkLst>
          <pc:docMk/>
          <pc:sldMk cId="4289400281" sldId="292"/>
        </pc:sldMkLst>
        <pc:spChg chg="mod">
          <ac:chgData name="McLaughlin, Joseph P." userId="84fc8314-c930-4dd3-bedc-340ab46a9fb0" providerId="ADAL" clId="{67932428-EDD9-4294-A35D-9949D00AB135}" dt="2025-02-05T16:16:00.632" v="3955" actId="26606"/>
          <ac:spMkLst>
            <pc:docMk/>
            <pc:sldMk cId="4289400281" sldId="292"/>
            <ac:spMk id="2" creationId="{A65C5BC9-3B98-245E-DBD8-E99A2602079D}"/>
          </ac:spMkLst>
        </pc:spChg>
        <pc:spChg chg="mod">
          <ac:chgData name="McLaughlin, Joseph P." userId="84fc8314-c930-4dd3-bedc-340ab46a9fb0" providerId="ADAL" clId="{67932428-EDD9-4294-A35D-9949D00AB135}" dt="2025-02-07T13:02:45.588" v="5555" actId="403"/>
          <ac:spMkLst>
            <pc:docMk/>
            <pc:sldMk cId="4289400281" sldId="292"/>
            <ac:spMk id="3" creationId="{DCBBCD30-8A3F-55F6-2E0D-71B5AE7840A0}"/>
          </ac:spMkLst>
        </pc:spChg>
        <pc:spChg chg="add">
          <ac:chgData name="McLaughlin, Joseph P." userId="84fc8314-c930-4dd3-bedc-340ab46a9fb0" providerId="ADAL" clId="{67932428-EDD9-4294-A35D-9949D00AB135}" dt="2025-02-05T16:16:00.632" v="3955" actId="26606"/>
          <ac:spMkLst>
            <pc:docMk/>
            <pc:sldMk cId="4289400281" sldId="292"/>
            <ac:spMk id="29703" creationId="{F13C74B1-5B17-4795-BED0-7140497B445A}"/>
          </ac:spMkLst>
        </pc:spChg>
        <pc:spChg chg="add">
          <ac:chgData name="McLaughlin, Joseph P." userId="84fc8314-c930-4dd3-bedc-340ab46a9fb0" providerId="ADAL" clId="{67932428-EDD9-4294-A35D-9949D00AB135}" dt="2025-02-05T16:16:00.632" v="3955" actId="26606"/>
          <ac:spMkLst>
            <pc:docMk/>
            <pc:sldMk cId="4289400281" sldId="292"/>
            <ac:spMk id="29705" creationId="{D4974D33-8DC5-464E-8C6D-BE58F0669C17}"/>
          </ac:spMkLst>
        </pc:spChg>
        <pc:picChg chg="add mod">
          <ac:chgData name="McLaughlin, Joseph P." userId="84fc8314-c930-4dd3-bedc-340ab46a9fb0" providerId="ADAL" clId="{67932428-EDD9-4294-A35D-9949D00AB135}" dt="2025-02-05T16:16:00.632" v="3955" actId="26606"/>
          <ac:picMkLst>
            <pc:docMk/>
            <pc:sldMk cId="4289400281" sldId="292"/>
            <ac:picMk id="29698" creationId="{EC506710-8616-5E15-EE44-300740B7CBF3}"/>
          </ac:picMkLst>
        </pc:picChg>
      </pc:sldChg>
      <pc:sldChg chg="modSp new mod modNotesTx">
        <pc:chgData name="McLaughlin, Joseph P." userId="84fc8314-c930-4dd3-bedc-340ab46a9fb0" providerId="ADAL" clId="{67932428-EDD9-4294-A35D-9949D00AB135}" dt="2025-02-06T16:03:50.533" v="4854" actId="20577"/>
        <pc:sldMkLst>
          <pc:docMk/>
          <pc:sldMk cId="139032478" sldId="293"/>
        </pc:sldMkLst>
        <pc:spChg chg="mod">
          <ac:chgData name="McLaughlin, Joseph P." userId="84fc8314-c930-4dd3-bedc-340ab46a9fb0" providerId="ADAL" clId="{67932428-EDD9-4294-A35D-9949D00AB135}" dt="2025-02-06T16:03:50.533" v="4854" actId="20577"/>
          <ac:spMkLst>
            <pc:docMk/>
            <pc:sldMk cId="139032478" sldId="293"/>
            <ac:spMk id="2" creationId="{0644825E-F10A-E9FA-742D-EDB33FA7E49C}"/>
          </ac:spMkLst>
        </pc:spChg>
        <pc:spChg chg="mod">
          <ac:chgData name="McLaughlin, Joseph P." userId="84fc8314-c930-4dd3-bedc-340ab46a9fb0" providerId="ADAL" clId="{67932428-EDD9-4294-A35D-9949D00AB135}" dt="2025-02-06T15:55:52.754" v="4410" actId="20577"/>
          <ac:spMkLst>
            <pc:docMk/>
            <pc:sldMk cId="139032478" sldId="293"/>
            <ac:spMk id="3" creationId="{FA262C76-1000-C065-4D72-AE7300A58E62}"/>
          </ac:spMkLst>
        </pc:spChg>
      </pc:sldChg>
      <pc:sldChg chg="modSp new mod">
        <pc:chgData name="McLaughlin, Joseph P." userId="84fc8314-c930-4dd3-bedc-340ab46a9fb0" providerId="ADAL" clId="{67932428-EDD9-4294-A35D-9949D00AB135}" dt="2025-02-06T16:02:50.856" v="4830" actId="20577"/>
        <pc:sldMkLst>
          <pc:docMk/>
          <pc:sldMk cId="1736578155" sldId="294"/>
        </pc:sldMkLst>
        <pc:spChg chg="mod">
          <ac:chgData name="McLaughlin, Joseph P." userId="84fc8314-c930-4dd3-bedc-340ab46a9fb0" providerId="ADAL" clId="{67932428-EDD9-4294-A35D-9949D00AB135}" dt="2025-02-06T16:00:03.880" v="4471" actId="20577"/>
          <ac:spMkLst>
            <pc:docMk/>
            <pc:sldMk cId="1736578155" sldId="294"/>
            <ac:spMk id="2" creationId="{72936703-6C0A-666D-86CF-1CBBCECFE90F}"/>
          </ac:spMkLst>
        </pc:spChg>
        <pc:spChg chg="mod">
          <ac:chgData name="McLaughlin, Joseph P." userId="84fc8314-c930-4dd3-bedc-340ab46a9fb0" providerId="ADAL" clId="{67932428-EDD9-4294-A35D-9949D00AB135}" dt="2025-02-06T16:02:50.856" v="4830" actId="20577"/>
          <ac:spMkLst>
            <pc:docMk/>
            <pc:sldMk cId="1736578155" sldId="294"/>
            <ac:spMk id="3" creationId="{E8CE9E8F-CEF3-922E-3D15-E7AD3CD38386}"/>
          </ac:spMkLst>
        </pc:spChg>
      </pc:sldChg>
      <pc:sldChg chg="modSp new mod">
        <pc:chgData name="McLaughlin, Joseph P." userId="84fc8314-c930-4dd3-bedc-340ab46a9fb0" providerId="ADAL" clId="{67932428-EDD9-4294-A35D-9949D00AB135}" dt="2025-02-06T16:07:30.062" v="5236" actId="313"/>
        <pc:sldMkLst>
          <pc:docMk/>
          <pc:sldMk cId="485373808" sldId="295"/>
        </pc:sldMkLst>
        <pc:spChg chg="mod">
          <ac:chgData name="McLaughlin, Joseph P." userId="84fc8314-c930-4dd3-bedc-340ab46a9fb0" providerId="ADAL" clId="{67932428-EDD9-4294-A35D-9949D00AB135}" dt="2025-02-06T16:04:13.205" v="4879" actId="20577"/>
          <ac:spMkLst>
            <pc:docMk/>
            <pc:sldMk cId="485373808" sldId="295"/>
            <ac:spMk id="2" creationId="{110BA672-F4A0-55A8-6CB8-034AF21FE59E}"/>
          </ac:spMkLst>
        </pc:spChg>
        <pc:spChg chg="mod">
          <ac:chgData name="McLaughlin, Joseph P." userId="84fc8314-c930-4dd3-bedc-340ab46a9fb0" providerId="ADAL" clId="{67932428-EDD9-4294-A35D-9949D00AB135}" dt="2025-02-06T16:07:30.062" v="5236" actId="313"/>
          <ac:spMkLst>
            <pc:docMk/>
            <pc:sldMk cId="485373808" sldId="295"/>
            <ac:spMk id="3" creationId="{4D374795-AC4E-DC83-73DB-0989AB2D0178}"/>
          </ac:spMkLst>
        </pc:spChg>
      </pc:sldChg>
      <pc:sldChg chg="modSp new mod">
        <pc:chgData name="McLaughlin, Joseph P." userId="84fc8314-c930-4dd3-bedc-340ab46a9fb0" providerId="ADAL" clId="{67932428-EDD9-4294-A35D-9949D00AB135}" dt="2025-02-06T16:11:39.296" v="5552" actId="20577"/>
        <pc:sldMkLst>
          <pc:docMk/>
          <pc:sldMk cId="3493804393" sldId="296"/>
        </pc:sldMkLst>
        <pc:spChg chg="mod">
          <ac:chgData name="McLaughlin, Joseph P." userId="84fc8314-c930-4dd3-bedc-340ab46a9fb0" providerId="ADAL" clId="{67932428-EDD9-4294-A35D-9949D00AB135}" dt="2025-02-06T16:11:39.296" v="5552" actId="20577"/>
          <ac:spMkLst>
            <pc:docMk/>
            <pc:sldMk cId="3493804393" sldId="296"/>
            <ac:spMk id="2" creationId="{2C17E85A-47B7-7DD7-FF98-B71FF47C87F4}"/>
          </ac:spMkLst>
        </pc:spChg>
        <pc:spChg chg="mod">
          <ac:chgData name="McLaughlin, Joseph P." userId="84fc8314-c930-4dd3-bedc-340ab46a9fb0" providerId="ADAL" clId="{67932428-EDD9-4294-A35D-9949D00AB135}" dt="2025-02-06T16:11:02.601" v="5541" actId="20577"/>
          <ac:spMkLst>
            <pc:docMk/>
            <pc:sldMk cId="3493804393" sldId="296"/>
            <ac:spMk id="3" creationId="{D0879B31-F66A-C332-D1C2-60A6DFB92DA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DE85BE-6EF4-413D-AB0B-EF68B84A81C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0A2FEEE-507B-4182-B0EA-FFD351175D4A}">
      <dgm:prSet/>
      <dgm:spPr/>
      <dgm:t>
        <a:bodyPr/>
        <a:lstStyle/>
        <a:p>
          <a:pPr>
            <a:defRPr b="1"/>
          </a:pPr>
          <a:r>
            <a:rPr lang="en-US"/>
            <a:t>Alpine Mountains</a:t>
          </a:r>
        </a:p>
      </dgm:t>
    </dgm:pt>
    <dgm:pt modelId="{48AB0CAC-754A-4D00-A0F9-454025C1E91D}" type="parTrans" cxnId="{3C4CC1B4-B25A-4895-9C0D-B5DFA15A4D3F}">
      <dgm:prSet/>
      <dgm:spPr/>
      <dgm:t>
        <a:bodyPr/>
        <a:lstStyle/>
        <a:p>
          <a:endParaRPr lang="en-US"/>
        </a:p>
      </dgm:t>
    </dgm:pt>
    <dgm:pt modelId="{2CD2B2D1-61B8-478E-8838-8BA24DF17707}" type="sibTrans" cxnId="{3C4CC1B4-B25A-4895-9C0D-B5DFA15A4D3F}">
      <dgm:prSet/>
      <dgm:spPr/>
      <dgm:t>
        <a:bodyPr/>
        <a:lstStyle/>
        <a:p>
          <a:endParaRPr lang="en-US"/>
        </a:p>
      </dgm:t>
    </dgm:pt>
    <dgm:pt modelId="{DD444F5D-BF76-4DE6-986C-B631F52E0B03}">
      <dgm:prSet/>
      <dgm:spPr/>
      <dgm:t>
        <a:bodyPr/>
        <a:lstStyle/>
        <a:p>
          <a:r>
            <a:rPr lang="en-US"/>
            <a:t>Perfect for defense</a:t>
          </a:r>
        </a:p>
      </dgm:t>
    </dgm:pt>
    <dgm:pt modelId="{DA603342-A681-428B-985E-166EAAE449E8}" type="parTrans" cxnId="{177278AC-F4B3-4B06-B66B-655363E3398E}">
      <dgm:prSet/>
      <dgm:spPr/>
      <dgm:t>
        <a:bodyPr/>
        <a:lstStyle/>
        <a:p>
          <a:endParaRPr lang="en-US"/>
        </a:p>
      </dgm:t>
    </dgm:pt>
    <dgm:pt modelId="{4F731927-03F3-4CC1-9C2F-AB1249164228}" type="sibTrans" cxnId="{177278AC-F4B3-4B06-B66B-655363E3398E}">
      <dgm:prSet/>
      <dgm:spPr/>
      <dgm:t>
        <a:bodyPr/>
        <a:lstStyle/>
        <a:p>
          <a:endParaRPr lang="en-US"/>
        </a:p>
      </dgm:t>
    </dgm:pt>
    <dgm:pt modelId="{1F61D34B-43EA-4A9E-9412-F6768257DBEE}">
      <dgm:prSet/>
      <dgm:spPr/>
      <dgm:t>
        <a:bodyPr/>
        <a:lstStyle/>
        <a:p>
          <a:r>
            <a:rPr lang="en-US"/>
            <a:t>Perfect for raising livestock</a:t>
          </a:r>
        </a:p>
      </dgm:t>
    </dgm:pt>
    <dgm:pt modelId="{F8B1188B-90BA-46FF-A937-8E8AE998885B}" type="parTrans" cxnId="{9B252C7C-7A3C-434D-B883-11F7949CD0D1}">
      <dgm:prSet/>
      <dgm:spPr/>
      <dgm:t>
        <a:bodyPr/>
        <a:lstStyle/>
        <a:p>
          <a:endParaRPr lang="en-US"/>
        </a:p>
      </dgm:t>
    </dgm:pt>
    <dgm:pt modelId="{7CA2F2E0-AB79-42FA-A9A6-7AC06DA7A853}" type="sibTrans" cxnId="{9B252C7C-7A3C-434D-B883-11F7949CD0D1}">
      <dgm:prSet/>
      <dgm:spPr/>
      <dgm:t>
        <a:bodyPr/>
        <a:lstStyle/>
        <a:p>
          <a:endParaRPr lang="en-US"/>
        </a:p>
      </dgm:t>
    </dgm:pt>
    <dgm:pt modelId="{9B630539-DD95-4E43-ADC7-FB6744D1E067}">
      <dgm:prSet/>
      <dgm:spPr/>
      <dgm:t>
        <a:bodyPr/>
        <a:lstStyle/>
        <a:p>
          <a:pPr>
            <a:defRPr b="1"/>
          </a:pPr>
          <a:r>
            <a:rPr lang="en-US"/>
            <a:t>Mediterranean Sea</a:t>
          </a:r>
        </a:p>
      </dgm:t>
    </dgm:pt>
    <dgm:pt modelId="{DC3537DB-B1EA-4A63-811F-AAA3E2D29390}" type="parTrans" cxnId="{C42CE5C7-92EC-4B23-BE7C-E37F2DFC176D}">
      <dgm:prSet/>
      <dgm:spPr/>
      <dgm:t>
        <a:bodyPr/>
        <a:lstStyle/>
        <a:p>
          <a:endParaRPr lang="en-US"/>
        </a:p>
      </dgm:t>
    </dgm:pt>
    <dgm:pt modelId="{E52BEE41-AC00-4EFF-954C-F15B4EDEDEDB}" type="sibTrans" cxnId="{C42CE5C7-92EC-4B23-BE7C-E37F2DFC176D}">
      <dgm:prSet/>
      <dgm:spPr/>
      <dgm:t>
        <a:bodyPr/>
        <a:lstStyle/>
        <a:p>
          <a:endParaRPr lang="en-US"/>
        </a:p>
      </dgm:t>
    </dgm:pt>
    <dgm:pt modelId="{2BF834E2-E70C-4905-9A9E-DE4F7235C0A1}">
      <dgm:prSet/>
      <dgm:spPr/>
      <dgm:t>
        <a:bodyPr/>
        <a:lstStyle/>
        <a:p>
          <a:r>
            <a:rPr lang="en-US"/>
            <a:t>Perfect for defense</a:t>
          </a:r>
        </a:p>
      </dgm:t>
    </dgm:pt>
    <dgm:pt modelId="{881937C9-36BF-4449-B4EF-9572FE8D8D06}" type="parTrans" cxnId="{30899434-722D-4201-9502-748CC9AA7BC3}">
      <dgm:prSet/>
      <dgm:spPr/>
      <dgm:t>
        <a:bodyPr/>
        <a:lstStyle/>
        <a:p>
          <a:endParaRPr lang="en-US"/>
        </a:p>
      </dgm:t>
    </dgm:pt>
    <dgm:pt modelId="{06BA1842-2547-4F95-A1B5-8542511C7B63}" type="sibTrans" cxnId="{30899434-722D-4201-9502-748CC9AA7BC3}">
      <dgm:prSet/>
      <dgm:spPr/>
      <dgm:t>
        <a:bodyPr/>
        <a:lstStyle/>
        <a:p>
          <a:endParaRPr lang="en-US"/>
        </a:p>
      </dgm:t>
    </dgm:pt>
    <dgm:pt modelId="{D98A4B79-DB2E-4049-B51F-AFC5CA33AC0D}">
      <dgm:prSet/>
      <dgm:spPr/>
      <dgm:t>
        <a:bodyPr/>
        <a:lstStyle/>
        <a:p>
          <a:r>
            <a:rPr lang="en-US"/>
            <a:t>Perfect for fishing</a:t>
          </a:r>
        </a:p>
      </dgm:t>
    </dgm:pt>
    <dgm:pt modelId="{D0FAC37D-C1A6-45C0-90C5-888AAA3F5F80}" type="parTrans" cxnId="{BCB791EC-F366-44B6-B7A8-93F3AEE06AD1}">
      <dgm:prSet/>
      <dgm:spPr/>
      <dgm:t>
        <a:bodyPr/>
        <a:lstStyle/>
        <a:p>
          <a:endParaRPr lang="en-US"/>
        </a:p>
      </dgm:t>
    </dgm:pt>
    <dgm:pt modelId="{DF14A022-C388-4763-9F35-A7ADD2B373A9}" type="sibTrans" cxnId="{BCB791EC-F366-44B6-B7A8-93F3AEE06AD1}">
      <dgm:prSet/>
      <dgm:spPr/>
      <dgm:t>
        <a:bodyPr/>
        <a:lstStyle/>
        <a:p>
          <a:endParaRPr lang="en-US"/>
        </a:p>
      </dgm:t>
    </dgm:pt>
    <dgm:pt modelId="{BCF599E8-A861-4793-9B2E-73FCD0097D6D}">
      <dgm:prSet/>
      <dgm:spPr/>
      <dgm:t>
        <a:bodyPr/>
        <a:lstStyle/>
        <a:p>
          <a:pPr>
            <a:defRPr b="1"/>
          </a:pPr>
          <a:r>
            <a:rPr lang="en-US"/>
            <a:t>River Systems</a:t>
          </a:r>
        </a:p>
      </dgm:t>
    </dgm:pt>
    <dgm:pt modelId="{3D846338-33AB-4539-B28B-A03D8280C86D}" type="parTrans" cxnId="{15B26CB3-9571-4571-8B25-5393016821EC}">
      <dgm:prSet/>
      <dgm:spPr/>
      <dgm:t>
        <a:bodyPr/>
        <a:lstStyle/>
        <a:p>
          <a:endParaRPr lang="en-US"/>
        </a:p>
      </dgm:t>
    </dgm:pt>
    <dgm:pt modelId="{F6C0F099-5E7F-4442-B997-93454E62F48C}" type="sibTrans" cxnId="{15B26CB3-9571-4571-8B25-5393016821EC}">
      <dgm:prSet/>
      <dgm:spPr/>
      <dgm:t>
        <a:bodyPr/>
        <a:lstStyle/>
        <a:p>
          <a:endParaRPr lang="en-US"/>
        </a:p>
      </dgm:t>
    </dgm:pt>
    <dgm:pt modelId="{5C6625C2-3917-4ED1-99B9-0179D9E64D87}">
      <dgm:prSet/>
      <dgm:spPr/>
      <dgm:t>
        <a:bodyPr/>
        <a:lstStyle/>
        <a:p>
          <a:r>
            <a:rPr lang="en-US"/>
            <a:t>Perfect for trade</a:t>
          </a:r>
        </a:p>
      </dgm:t>
    </dgm:pt>
    <dgm:pt modelId="{DD8C4708-DA4D-4453-8B92-9B9A9228BE67}" type="parTrans" cxnId="{C9814F12-B196-4EDF-9753-1F06A3974B5B}">
      <dgm:prSet/>
      <dgm:spPr/>
      <dgm:t>
        <a:bodyPr/>
        <a:lstStyle/>
        <a:p>
          <a:endParaRPr lang="en-US"/>
        </a:p>
      </dgm:t>
    </dgm:pt>
    <dgm:pt modelId="{6C584706-8232-49E2-B80B-A2A1381487BD}" type="sibTrans" cxnId="{C9814F12-B196-4EDF-9753-1F06A3974B5B}">
      <dgm:prSet/>
      <dgm:spPr/>
      <dgm:t>
        <a:bodyPr/>
        <a:lstStyle/>
        <a:p>
          <a:endParaRPr lang="en-US"/>
        </a:p>
      </dgm:t>
    </dgm:pt>
    <dgm:pt modelId="{0CE55094-E886-4B8E-A4CF-B6B3615EA005}">
      <dgm:prSet/>
      <dgm:spPr/>
      <dgm:t>
        <a:bodyPr/>
        <a:lstStyle/>
        <a:p>
          <a:r>
            <a:rPr lang="en-US"/>
            <a:t>Perfect for farming</a:t>
          </a:r>
        </a:p>
      </dgm:t>
    </dgm:pt>
    <dgm:pt modelId="{FEE7AFAB-C1F4-43E0-989A-7AAA02DDF301}" type="parTrans" cxnId="{07B54E33-4473-4845-9EC1-10543FBB2F3E}">
      <dgm:prSet/>
      <dgm:spPr/>
      <dgm:t>
        <a:bodyPr/>
        <a:lstStyle/>
        <a:p>
          <a:endParaRPr lang="en-US"/>
        </a:p>
      </dgm:t>
    </dgm:pt>
    <dgm:pt modelId="{33F044AD-7019-4ADD-8CCA-755B194CC3CE}" type="sibTrans" cxnId="{07B54E33-4473-4845-9EC1-10543FBB2F3E}">
      <dgm:prSet/>
      <dgm:spPr/>
      <dgm:t>
        <a:bodyPr/>
        <a:lstStyle/>
        <a:p>
          <a:endParaRPr lang="en-US"/>
        </a:p>
      </dgm:t>
    </dgm:pt>
    <dgm:pt modelId="{262BAC8A-31A1-46D3-AD36-FDC146DF8952}" type="pres">
      <dgm:prSet presAssocID="{22DE85BE-6EF4-413D-AB0B-EF68B84A81C7}" presName="root" presStyleCnt="0">
        <dgm:presLayoutVars>
          <dgm:dir/>
          <dgm:resizeHandles val="exact"/>
        </dgm:presLayoutVars>
      </dgm:prSet>
      <dgm:spPr/>
    </dgm:pt>
    <dgm:pt modelId="{55352939-8773-4AEA-87D3-7607BC292315}" type="pres">
      <dgm:prSet presAssocID="{40A2FEEE-507B-4182-B0EA-FFD351175D4A}" presName="compNode" presStyleCnt="0"/>
      <dgm:spPr/>
    </dgm:pt>
    <dgm:pt modelId="{8BCA8406-5525-45DA-A9A3-65EE9CB49F7D}" type="pres">
      <dgm:prSet presAssocID="{40A2FEEE-507B-4182-B0EA-FFD351175D4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B56BEE89-B27E-4262-AB64-89BB939AB812}" type="pres">
      <dgm:prSet presAssocID="{40A2FEEE-507B-4182-B0EA-FFD351175D4A}" presName="iconSpace" presStyleCnt="0"/>
      <dgm:spPr/>
    </dgm:pt>
    <dgm:pt modelId="{789E9EB9-A19B-4855-9A52-2C59DD51C7D7}" type="pres">
      <dgm:prSet presAssocID="{40A2FEEE-507B-4182-B0EA-FFD351175D4A}" presName="parTx" presStyleLbl="revTx" presStyleIdx="0" presStyleCnt="6">
        <dgm:presLayoutVars>
          <dgm:chMax val="0"/>
          <dgm:chPref val="0"/>
        </dgm:presLayoutVars>
      </dgm:prSet>
      <dgm:spPr/>
    </dgm:pt>
    <dgm:pt modelId="{FA21E262-E325-4E87-918D-C350A093CEDF}" type="pres">
      <dgm:prSet presAssocID="{40A2FEEE-507B-4182-B0EA-FFD351175D4A}" presName="txSpace" presStyleCnt="0"/>
      <dgm:spPr/>
    </dgm:pt>
    <dgm:pt modelId="{11DD1D46-3B28-4AA0-8FC6-1B38888C9E38}" type="pres">
      <dgm:prSet presAssocID="{40A2FEEE-507B-4182-B0EA-FFD351175D4A}" presName="desTx" presStyleLbl="revTx" presStyleIdx="1" presStyleCnt="6">
        <dgm:presLayoutVars/>
      </dgm:prSet>
      <dgm:spPr/>
    </dgm:pt>
    <dgm:pt modelId="{E5C1A12B-05DC-4A91-9220-30071736E441}" type="pres">
      <dgm:prSet presAssocID="{2CD2B2D1-61B8-478E-8838-8BA24DF17707}" presName="sibTrans" presStyleCnt="0"/>
      <dgm:spPr/>
    </dgm:pt>
    <dgm:pt modelId="{F4310E10-FBCD-4822-8C39-08E1AC24E2CB}" type="pres">
      <dgm:prSet presAssocID="{9B630539-DD95-4E43-ADC7-FB6744D1E067}" presName="compNode" presStyleCnt="0"/>
      <dgm:spPr/>
    </dgm:pt>
    <dgm:pt modelId="{78515D74-E90A-4EB7-B93D-901C8506DC0A}" type="pres">
      <dgm:prSet presAssocID="{9B630539-DD95-4E43-ADC7-FB6744D1E06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06C49CAE-B511-48C6-A9AF-E4C5E40E45AF}" type="pres">
      <dgm:prSet presAssocID="{9B630539-DD95-4E43-ADC7-FB6744D1E067}" presName="iconSpace" presStyleCnt="0"/>
      <dgm:spPr/>
    </dgm:pt>
    <dgm:pt modelId="{F3E27CD6-5CAC-482C-9F7B-96EAD2028BF9}" type="pres">
      <dgm:prSet presAssocID="{9B630539-DD95-4E43-ADC7-FB6744D1E067}" presName="parTx" presStyleLbl="revTx" presStyleIdx="2" presStyleCnt="6">
        <dgm:presLayoutVars>
          <dgm:chMax val="0"/>
          <dgm:chPref val="0"/>
        </dgm:presLayoutVars>
      </dgm:prSet>
      <dgm:spPr/>
    </dgm:pt>
    <dgm:pt modelId="{BE15B597-4EB6-4A63-819F-D34580C471FB}" type="pres">
      <dgm:prSet presAssocID="{9B630539-DD95-4E43-ADC7-FB6744D1E067}" presName="txSpace" presStyleCnt="0"/>
      <dgm:spPr/>
    </dgm:pt>
    <dgm:pt modelId="{C826ADC8-9E35-4F28-8FD3-B0331B216CFC}" type="pres">
      <dgm:prSet presAssocID="{9B630539-DD95-4E43-ADC7-FB6744D1E067}" presName="desTx" presStyleLbl="revTx" presStyleIdx="3" presStyleCnt="6">
        <dgm:presLayoutVars/>
      </dgm:prSet>
      <dgm:spPr/>
    </dgm:pt>
    <dgm:pt modelId="{8103504B-78F0-43D3-9356-3FC266C82AE7}" type="pres">
      <dgm:prSet presAssocID="{E52BEE41-AC00-4EFF-954C-F15B4EDEDEDB}" presName="sibTrans" presStyleCnt="0"/>
      <dgm:spPr/>
    </dgm:pt>
    <dgm:pt modelId="{93B9CF5A-ECF9-4639-963D-F494C89CEF99}" type="pres">
      <dgm:prSet presAssocID="{BCF599E8-A861-4793-9B2E-73FCD0097D6D}" presName="compNode" presStyleCnt="0"/>
      <dgm:spPr/>
    </dgm:pt>
    <dgm:pt modelId="{1914A8B0-5E53-4E4D-A3A3-DC8E7F702C5F}" type="pres">
      <dgm:prSet presAssocID="{BCF599E8-A861-4793-9B2E-73FCD0097D6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0201DDD9-D8B3-42BE-9140-58E6E0009EFC}" type="pres">
      <dgm:prSet presAssocID="{BCF599E8-A861-4793-9B2E-73FCD0097D6D}" presName="iconSpace" presStyleCnt="0"/>
      <dgm:spPr/>
    </dgm:pt>
    <dgm:pt modelId="{4878AE7A-73F1-4FA0-88B5-33F6F1830144}" type="pres">
      <dgm:prSet presAssocID="{BCF599E8-A861-4793-9B2E-73FCD0097D6D}" presName="parTx" presStyleLbl="revTx" presStyleIdx="4" presStyleCnt="6">
        <dgm:presLayoutVars>
          <dgm:chMax val="0"/>
          <dgm:chPref val="0"/>
        </dgm:presLayoutVars>
      </dgm:prSet>
      <dgm:spPr/>
    </dgm:pt>
    <dgm:pt modelId="{78F97E45-56B5-43ED-86EF-81FD0AB97B40}" type="pres">
      <dgm:prSet presAssocID="{BCF599E8-A861-4793-9B2E-73FCD0097D6D}" presName="txSpace" presStyleCnt="0"/>
      <dgm:spPr/>
    </dgm:pt>
    <dgm:pt modelId="{B294A874-9D09-40A4-BDB0-C38208CE8A4C}" type="pres">
      <dgm:prSet presAssocID="{BCF599E8-A861-4793-9B2E-73FCD0097D6D}" presName="desTx" presStyleLbl="revTx" presStyleIdx="5" presStyleCnt="6">
        <dgm:presLayoutVars/>
      </dgm:prSet>
      <dgm:spPr/>
    </dgm:pt>
  </dgm:ptLst>
  <dgm:cxnLst>
    <dgm:cxn modelId="{C9814F12-B196-4EDF-9753-1F06A3974B5B}" srcId="{BCF599E8-A861-4793-9B2E-73FCD0097D6D}" destId="{5C6625C2-3917-4ED1-99B9-0179D9E64D87}" srcOrd="0" destOrd="0" parTransId="{DD8C4708-DA4D-4453-8B92-9B9A9228BE67}" sibTransId="{6C584706-8232-49E2-B80B-A2A1381487BD}"/>
    <dgm:cxn modelId="{07B54E33-4473-4845-9EC1-10543FBB2F3E}" srcId="{BCF599E8-A861-4793-9B2E-73FCD0097D6D}" destId="{0CE55094-E886-4B8E-A4CF-B6B3615EA005}" srcOrd="1" destOrd="0" parTransId="{FEE7AFAB-C1F4-43E0-989A-7AAA02DDF301}" sibTransId="{33F044AD-7019-4ADD-8CCA-755B194CC3CE}"/>
    <dgm:cxn modelId="{30899434-722D-4201-9502-748CC9AA7BC3}" srcId="{9B630539-DD95-4E43-ADC7-FB6744D1E067}" destId="{2BF834E2-E70C-4905-9A9E-DE4F7235C0A1}" srcOrd="0" destOrd="0" parTransId="{881937C9-36BF-4449-B4EF-9572FE8D8D06}" sibTransId="{06BA1842-2547-4F95-A1B5-8542511C7B63}"/>
    <dgm:cxn modelId="{9EF6453A-BA42-4F1F-BB2C-38DCABC40AC8}" type="presOf" srcId="{9B630539-DD95-4E43-ADC7-FB6744D1E067}" destId="{F3E27CD6-5CAC-482C-9F7B-96EAD2028BF9}" srcOrd="0" destOrd="0" presId="urn:microsoft.com/office/officeart/2018/2/layout/IconLabelDescriptionList"/>
    <dgm:cxn modelId="{C5515160-71D8-466A-A2C9-E0866EA8797D}" type="presOf" srcId="{2BF834E2-E70C-4905-9A9E-DE4F7235C0A1}" destId="{C826ADC8-9E35-4F28-8FD3-B0331B216CFC}" srcOrd="0" destOrd="0" presId="urn:microsoft.com/office/officeart/2018/2/layout/IconLabelDescriptionList"/>
    <dgm:cxn modelId="{A359F262-811C-4E10-92A7-F10A4DA957F4}" type="presOf" srcId="{5C6625C2-3917-4ED1-99B9-0179D9E64D87}" destId="{B294A874-9D09-40A4-BDB0-C38208CE8A4C}" srcOrd="0" destOrd="0" presId="urn:microsoft.com/office/officeart/2018/2/layout/IconLabelDescriptionList"/>
    <dgm:cxn modelId="{8514AC57-09CE-4663-AFFD-C8D998D196D3}" type="presOf" srcId="{0CE55094-E886-4B8E-A4CF-B6B3615EA005}" destId="{B294A874-9D09-40A4-BDB0-C38208CE8A4C}" srcOrd="0" destOrd="1" presId="urn:microsoft.com/office/officeart/2018/2/layout/IconLabelDescriptionList"/>
    <dgm:cxn modelId="{9B252C7C-7A3C-434D-B883-11F7949CD0D1}" srcId="{40A2FEEE-507B-4182-B0EA-FFD351175D4A}" destId="{1F61D34B-43EA-4A9E-9412-F6768257DBEE}" srcOrd="1" destOrd="0" parTransId="{F8B1188B-90BA-46FF-A937-8E8AE998885B}" sibTransId="{7CA2F2E0-AB79-42FA-A9A6-7AC06DA7A853}"/>
    <dgm:cxn modelId="{31021480-6065-4ED3-BBE9-5F78FBB9EF67}" type="presOf" srcId="{40A2FEEE-507B-4182-B0EA-FFD351175D4A}" destId="{789E9EB9-A19B-4855-9A52-2C59DD51C7D7}" srcOrd="0" destOrd="0" presId="urn:microsoft.com/office/officeart/2018/2/layout/IconLabelDescriptionList"/>
    <dgm:cxn modelId="{96D7548F-1257-45D9-866D-E8003CDBA0F7}" type="presOf" srcId="{BCF599E8-A861-4793-9B2E-73FCD0097D6D}" destId="{4878AE7A-73F1-4FA0-88B5-33F6F1830144}" srcOrd="0" destOrd="0" presId="urn:microsoft.com/office/officeart/2018/2/layout/IconLabelDescriptionList"/>
    <dgm:cxn modelId="{177278AC-F4B3-4B06-B66B-655363E3398E}" srcId="{40A2FEEE-507B-4182-B0EA-FFD351175D4A}" destId="{DD444F5D-BF76-4DE6-986C-B631F52E0B03}" srcOrd="0" destOrd="0" parTransId="{DA603342-A681-428B-985E-166EAAE449E8}" sibTransId="{4F731927-03F3-4CC1-9C2F-AB1249164228}"/>
    <dgm:cxn modelId="{15B26CB3-9571-4571-8B25-5393016821EC}" srcId="{22DE85BE-6EF4-413D-AB0B-EF68B84A81C7}" destId="{BCF599E8-A861-4793-9B2E-73FCD0097D6D}" srcOrd="2" destOrd="0" parTransId="{3D846338-33AB-4539-B28B-A03D8280C86D}" sibTransId="{F6C0F099-5E7F-4442-B997-93454E62F48C}"/>
    <dgm:cxn modelId="{3C4CC1B4-B25A-4895-9C0D-B5DFA15A4D3F}" srcId="{22DE85BE-6EF4-413D-AB0B-EF68B84A81C7}" destId="{40A2FEEE-507B-4182-B0EA-FFD351175D4A}" srcOrd="0" destOrd="0" parTransId="{48AB0CAC-754A-4D00-A0F9-454025C1E91D}" sibTransId="{2CD2B2D1-61B8-478E-8838-8BA24DF17707}"/>
    <dgm:cxn modelId="{C42CE5C7-92EC-4B23-BE7C-E37F2DFC176D}" srcId="{22DE85BE-6EF4-413D-AB0B-EF68B84A81C7}" destId="{9B630539-DD95-4E43-ADC7-FB6744D1E067}" srcOrd="1" destOrd="0" parTransId="{DC3537DB-B1EA-4A63-811F-AAA3E2D29390}" sibTransId="{E52BEE41-AC00-4EFF-954C-F15B4EDEDEDB}"/>
    <dgm:cxn modelId="{01833CDF-EAB5-4D94-99B6-2A8A5F7401F2}" type="presOf" srcId="{1F61D34B-43EA-4A9E-9412-F6768257DBEE}" destId="{11DD1D46-3B28-4AA0-8FC6-1B38888C9E38}" srcOrd="0" destOrd="1" presId="urn:microsoft.com/office/officeart/2018/2/layout/IconLabelDescriptionList"/>
    <dgm:cxn modelId="{C28C28E0-5C16-4FA9-A1BC-AE3AC21BA136}" type="presOf" srcId="{D98A4B79-DB2E-4049-B51F-AFC5CA33AC0D}" destId="{C826ADC8-9E35-4F28-8FD3-B0331B216CFC}" srcOrd="0" destOrd="1" presId="urn:microsoft.com/office/officeart/2018/2/layout/IconLabelDescriptionList"/>
    <dgm:cxn modelId="{0DD3A4E2-87A5-463B-908F-1A8B121E16F4}" type="presOf" srcId="{22DE85BE-6EF4-413D-AB0B-EF68B84A81C7}" destId="{262BAC8A-31A1-46D3-AD36-FDC146DF8952}" srcOrd="0" destOrd="0" presId="urn:microsoft.com/office/officeart/2018/2/layout/IconLabelDescriptionList"/>
    <dgm:cxn modelId="{BCB791EC-F366-44B6-B7A8-93F3AEE06AD1}" srcId="{9B630539-DD95-4E43-ADC7-FB6744D1E067}" destId="{D98A4B79-DB2E-4049-B51F-AFC5CA33AC0D}" srcOrd="1" destOrd="0" parTransId="{D0FAC37D-C1A6-45C0-90C5-888AAA3F5F80}" sibTransId="{DF14A022-C388-4763-9F35-A7ADD2B373A9}"/>
    <dgm:cxn modelId="{E089B9F8-8483-4A67-BD95-14AB594C6F37}" type="presOf" srcId="{DD444F5D-BF76-4DE6-986C-B631F52E0B03}" destId="{11DD1D46-3B28-4AA0-8FC6-1B38888C9E38}" srcOrd="0" destOrd="0" presId="urn:microsoft.com/office/officeart/2018/2/layout/IconLabelDescriptionList"/>
    <dgm:cxn modelId="{2129AFA2-CC9F-48AA-AE61-535FE8E8561A}" type="presParOf" srcId="{262BAC8A-31A1-46D3-AD36-FDC146DF8952}" destId="{55352939-8773-4AEA-87D3-7607BC292315}" srcOrd="0" destOrd="0" presId="urn:microsoft.com/office/officeart/2018/2/layout/IconLabelDescriptionList"/>
    <dgm:cxn modelId="{B5EB0BC8-EFD4-4CE5-AE83-CFD0F97AEFF3}" type="presParOf" srcId="{55352939-8773-4AEA-87D3-7607BC292315}" destId="{8BCA8406-5525-45DA-A9A3-65EE9CB49F7D}" srcOrd="0" destOrd="0" presId="urn:microsoft.com/office/officeart/2018/2/layout/IconLabelDescriptionList"/>
    <dgm:cxn modelId="{07EEF03D-96A8-4094-8FE1-6661AED2FE6A}" type="presParOf" srcId="{55352939-8773-4AEA-87D3-7607BC292315}" destId="{B56BEE89-B27E-4262-AB64-89BB939AB812}" srcOrd="1" destOrd="0" presId="urn:microsoft.com/office/officeart/2018/2/layout/IconLabelDescriptionList"/>
    <dgm:cxn modelId="{A1CAC944-221E-4D52-B32D-B7CFF276FB26}" type="presParOf" srcId="{55352939-8773-4AEA-87D3-7607BC292315}" destId="{789E9EB9-A19B-4855-9A52-2C59DD51C7D7}" srcOrd="2" destOrd="0" presId="urn:microsoft.com/office/officeart/2018/2/layout/IconLabelDescriptionList"/>
    <dgm:cxn modelId="{7F57A94F-6FA9-47F7-A07D-1F0B57465127}" type="presParOf" srcId="{55352939-8773-4AEA-87D3-7607BC292315}" destId="{FA21E262-E325-4E87-918D-C350A093CEDF}" srcOrd="3" destOrd="0" presId="urn:microsoft.com/office/officeart/2018/2/layout/IconLabelDescriptionList"/>
    <dgm:cxn modelId="{65999A3C-50E8-474A-9459-5630B23A3BF5}" type="presParOf" srcId="{55352939-8773-4AEA-87D3-7607BC292315}" destId="{11DD1D46-3B28-4AA0-8FC6-1B38888C9E38}" srcOrd="4" destOrd="0" presId="urn:microsoft.com/office/officeart/2018/2/layout/IconLabelDescriptionList"/>
    <dgm:cxn modelId="{F100D7D7-2272-47D3-91EE-12DCDC5ACF11}" type="presParOf" srcId="{262BAC8A-31A1-46D3-AD36-FDC146DF8952}" destId="{E5C1A12B-05DC-4A91-9220-30071736E441}" srcOrd="1" destOrd="0" presId="urn:microsoft.com/office/officeart/2018/2/layout/IconLabelDescriptionList"/>
    <dgm:cxn modelId="{C0741F1B-A714-416F-8F30-776489BD0968}" type="presParOf" srcId="{262BAC8A-31A1-46D3-AD36-FDC146DF8952}" destId="{F4310E10-FBCD-4822-8C39-08E1AC24E2CB}" srcOrd="2" destOrd="0" presId="urn:microsoft.com/office/officeart/2018/2/layout/IconLabelDescriptionList"/>
    <dgm:cxn modelId="{2AC2BBD2-2325-4E93-A539-F9BB8B4D4F2C}" type="presParOf" srcId="{F4310E10-FBCD-4822-8C39-08E1AC24E2CB}" destId="{78515D74-E90A-4EB7-B93D-901C8506DC0A}" srcOrd="0" destOrd="0" presId="urn:microsoft.com/office/officeart/2018/2/layout/IconLabelDescriptionList"/>
    <dgm:cxn modelId="{3A28E4D9-3B51-4B16-B55E-C4FEDF890C7E}" type="presParOf" srcId="{F4310E10-FBCD-4822-8C39-08E1AC24E2CB}" destId="{06C49CAE-B511-48C6-A9AF-E4C5E40E45AF}" srcOrd="1" destOrd="0" presId="urn:microsoft.com/office/officeart/2018/2/layout/IconLabelDescriptionList"/>
    <dgm:cxn modelId="{A1B1AD2B-B714-488F-8C81-F8EDE66800EB}" type="presParOf" srcId="{F4310E10-FBCD-4822-8C39-08E1AC24E2CB}" destId="{F3E27CD6-5CAC-482C-9F7B-96EAD2028BF9}" srcOrd="2" destOrd="0" presId="urn:microsoft.com/office/officeart/2018/2/layout/IconLabelDescriptionList"/>
    <dgm:cxn modelId="{57B31BE0-2996-41F3-AF09-3BC27BA298A7}" type="presParOf" srcId="{F4310E10-FBCD-4822-8C39-08E1AC24E2CB}" destId="{BE15B597-4EB6-4A63-819F-D34580C471FB}" srcOrd="3" destOrd="0" presId="urn:microsoft.com/office/officeart/2018/2/layout/IconLabelDescriptionList"/>
    <dgm:cxn modelId="{7E3DEF47-40B1-4FE1-81B6-83A5AFF38E16}" type="presParOf" srcId="{F4310E10-FBCD-4822-8C39-08E1AC24E2CB}" destId="{C826ADC8-9E35-4F28-8FD3-B0331B216CFC}" srcOrd="4" destOrd="0" presId="urn:microsoft.com/office/officeart/2018/2/layout/IconLabelDescriptionList"/>
    <dgm:cxn modelId="{9189C702-BCCE-4999-84E0-E254565D748A}" type="presParOf" srcId="{262BAC8A-31A1-46D3-AD36-FDC146DF8952}" destId="{8103504B-78F0-43D3-9356-3FC266C82AE7}" srcOrd="3" destOrd="0" presId="urn:microsoft.com/office/officeart/2018/2/layout/IconLabelDescriptionList"/>
    <dgm:cxn modelId="{E8275B4F-16FB-4D71-97AB-8A0E07D208F3}" type="presParOf" srcId="{262BAC8A-31A1-46D3-AD36-FDC146DF8952}" destId="{93B9CF5A-ECF9-4639-963D-F494C89CEF99}" srcOrd="4" destOrd="0" presId="urn:microsoft.com/office/officeart/2018/2/layout/IconLabelDescriptionList"/>
    <dgm:cxn modelId="{427257F6-A420-49D0-9E92-F3295B5EDC14}" type="presParOf" srcId="{93B9CF5A-ECF9-4639-963D-F494C89CEF99}" destId="{1914A8B0-5E53-4E4D-A3A3-DC8E7F702C5F}" srcOrd="0" destOrd="0" presId="urn:microsoft.com/office/officeart/2018/2/layout/IconLabelDescriptionList"/>
    <dgm:cxn modelId="{07EE91C6-9DCF-4F01-9159-9320EFED4D61}" type="presParOf" srcId="{93B9CF5A-ECF9-4639-963D-F494C89CEF99}" destId="{0201DDD9-D8B3-42BE-9140-58E6E0009EFC}" srcOrd="1" destOrd="0" presId="urn:microsoft.com/office/officeart/2018/2/layout/IconLabelDescriptionList"/>
    <dgm:cxn modelId="{5552D22E-F870-4CF2-B1CA-F7F2861E6F10}" type="presParOf" srcId="{93B9CF5A-ECF9-4639-963D-F494C89CEF99}" destId="{4878AE7A-73F1-4FA0-88B5-33F6F1830144}" srcOrd="2" destOrd="0" presId="urn:microsoft.com/office/officeart/2018/2/layout/IconLabelDescriptionList"/>
    <dgm:cxn modelId="{21521E23-BEDE-4D9F-AFE0-FA76F32B47AC}" type="presParOf" srcId="{93B9CF5A-ECF9-4639-963D-F494C89CEF99}" destId="{78F97E45-56B5-43ED-86EF-81FD0AB97B40}" srcOrd="3" destOrd="0" presId="urn:microsoft.com/office/officeart/2018/2/layout/IconLabelDescriptionList"/>
    <dgm:cxn modelId="{C59AB6BD-FBD9-4B96-AFCB-59CD2B3F5E40}" type="presParOf" srcId="{93B9CF5A-ECF9-4639-963D-F494C89CEF99}" destId="{B294A874-9D09-40A4-BDB0-C38208CE8A4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5A7E32-2123-42A9-9FCD-E2D29BD9BE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CD3AE3-A7B1-4652-B1FB-4B5884F44AF4}">
      <dgm:prSet/>
      <dgm:spPr/>
      <dgm:t>
        <a:bodyPr/>
        <a:lstStyle/>
        <a:p>
          <a:r>
            <a:rPr lang="en-US"/>
            <a:t>Twin brothers</a:t>
          </a:r>
        </a:p>
      </dgm:t>
    </dgm:pt>
    <dgm:pt modelId="{F9627A0B-8EE5-497B-BBE3-163FB864A0BD}" type="parTrans" cxnId="{93C18EBA-7F1E-4392-91A7-E268828BB089}">
      <dgm:prSet/>
      <dgm:spPr/>
      <dgm:t>
        <a:bodyPr/>
        <a:lstStyle/>
        <a:p>
          <a:endParaRPr lang="en-US"/>
        </a:p>
      </dgm:t>
    </dgm:pt>
    <dgm:pt modelId="{B45CAE21-1ABA-4780-A751-7578C7CFBF8F}" type="sibTrans" cxnId="{93C18EBA-7F1E-4392-91A7-E268828BB089}">
      <dgm:prSet/>
      <dgm:spPr/>
      <dgm:t>
        <a:bodyPr/>
        <a:lstStyle/>
        <a:p>
          <a:endParaRPr lang="en-US"/>
        </a:p>
      </dgm:t>
    </dgm:pt>
    <dgm:pt modelId="{C3682043-2971-4ED9-9B1C-34001744C6E8}">
      <dgm:prSet/>
      <dgm:spPr/>
      <dgm:t>
        <a:bodyPr/>
        <a:lstStyle/>
        <a:p>
          <a:r>
            <a:rPr lang="en-US"/>
            <a:t>Mom was a princess</a:t>
          </a:r>
        </a:p>
      </dgm:t>
    </dgm:pt>
    <dgm:pt modelId="{CF6A0750-613D-4B08-AF3A-84C4306D162F}" type="parTrans" cxnId="{39758859-20FA-4249-81E6-9FC7353FB92E}">
      <dgm:prSet/>
      <dgm:spPr/>
      <dgm:t>
        <a:bodyPr/>
        <a:lstStyle/>
        <a:p>
          <a:endParaRPr lang="en-US"/>
        </a:p>
      </dgm:t>
    </dgm:pt>
    <dgm:pt modelId="{6FF5BBDC-4F41-48C1-8AD1-FAD6A60E0BBD}" type="sibTrans" cxnId="{39758859-20FA-4249-81E6-9FC7353FB92E}">
      <dgm:prSet/>
      <dgm:spPr/>
      <dgm:t>
        <a:bodyPr/>
        <a:lstStyle/>
        <a:p>
          <a:endParaRPr lang="en-US"/>
        </a:p>
      </dgm:t>
    </dgm:pt>
    <dgm:pt modelId="{9542EDF6-77A2-490D-B7ED-52F6B49FE7D5}">
      <dgm:prSet/>
      <dgm:spPr/>
      <dgm:t>
        <a:bodyPr/>
        <a:lstStyle/>
        <a:p>
          <a:r>
            <a:rPr lang="en-US"/>
            <a:t>Dad was Mars, God of War</a:t>
          </a:r>
        </a:p>
      </dgm:t>
    </dgm:pt>
    <dgm:pt modelId="{BD739C5B-39A1-4E26-9E93-28461D573E77}" type="parTrans" cxnId="{7D415966-B56D-43AB-8B31-B1D4AB7B953A}">
      <dgm:prSet/>
      <dgm:spPr/>
      <dgm:t>
        <a:bodyPr/>
        <a:lstStyle/>
        <a:p>
          <a:endParaRPr lang="en-US"/>
        </a:p>
      </dgm:t>
    </dgm:pt>
    <dgm:pt modelId="{507130A9-33C7-4A49-9567-C849E6893752}" type="sibTrans" cxnId="{7D415966-B56D-43AB-8B31-B1D4AB7B953A}">
      <dgm:prSet/>
      <dgm:spPr/>
      <dgm:t>
        <a:bodyPr/>
        <a:lstStyle/>
        <a:p>
          <a:endParaRPr lang="en-US"/>
        </a:p>
      </dgm:t>
    </dgm:pt>
    <dgm:pt modelId="{1A7080BF-10CD-489E-A5A4-D09163BC7029}">
      <dgm:prSet/>
      <dgm:spPr/>
      <dgm:t>
        <a:bodyPr/>
        <a:lstStyle/>
        <a:p>
          <a:r>
            <a:rPr lang="en-US"/>
            <a:t>Uncle was a king</a:t>
          </a:r>
        </a:p>
      </dgm:t>
    </dgm:pt>
    <dgm:pt modelId="{1C9B0E90-85C7-4DDC-AA01-62401D565A3B}" type="parTrans" cxnId="{7A0745BB-8D4A-4B68-8B26-F5B44EBE0DDA}">
      <dgm:prSet/>
      <dgm:spPr/>
      <dgm:t>
        <a:bodyPr/>
        <a:lstStyle/>
        <a:p>
          <a:endParaRPr lang="en-US"/>
        </a:p>
      </dgm:t>
    </dgm:pt>
    <dgm:pt modelId="{900EFDB0-ECC3-4178-A151-B264D5F23E95}" type="sibTrans" cxnId="{7A0745BB-8D4A-4B68-8B26-F5B44EBE0DDA}">
      <dgm:prSet/>
      <dgm:spPr/>
      <dgm:t>
        <a:bodyPr/>
        <a:lstStyle/>
        <a:p>
          <a:endParaRPr lang="en-US"/>
        </a:p>
      </dgm:t>
    </dgm:pt>
    <dgm:pt modelId="{A5A886E7-F655-42F1-B65D-AA89A40F9902}">
      <dgm:prSet/>
      <dgm:spPr/>
      <dgm:t>
        <a:bodyPr/>
        <a:lstStyle/>
        <a:p>
          <a:r>
            <a:rPr lang="en-US" dirty="0"/>
            <a:t>Uncle got jealous about Romulus and Remus</a:t>
          </a:r>
        </a:p>
      </dgm:t>
    </dgm:pt>
    <dgm:pt modelId="{7DBE0153-8BE7-44FA-A6E5-94913CD40B16}" type="parTrans" cxnId="{A2DFE967-5CF7-4AF9-8FA2-E4A47A261027}">
      <dgm:prSet/>
      <dgm:spPr/>
      <dgm:t>
        <a:bodyPr/>
        <a:lstStyle/>
        <a:p>
          <a:endParaRPr lang="en-US"/>
        </a:p>
      </dgm:t>
    </dgm:pt>
    <dgm:pt modelId="{4A35EE25-094D-4FD9-87C4-4137C7179808}" type="sibTrans" cxnId="{A2DFE967-5CF7-4AF9-8FA2-E4A47A261027}">
      <dgm:prSet/>
      <dgm:spPr/>
      <dgm:t>
        <a:bodyPr/>
        <a:lstStyle/>
        <a:p>
          <a:endParaRPr lang="en-US"/>
        </a:p>
      </dgm:t>
    </dgm:pt>
    <dgm:pt modelId="{399A3484-16E1-4E7D-A892-E41A080243D8}">
      <dgm:prSet/>
      <dgm:spPr/>
      <dgm:t>
        <a:bodyPr/>
        <a:lstStyle/>
        <a:p>
          <a:r>
            <a:rPr lang="en-US"/>
            <a:t>Dumped the kids in the river</a:t>
          </a:r>
        </a:p>
      </dgm:t>
    </dgm:pt>
    <dgm:pt modelId="{835108F4-8761-4BEC-BC70-0B925AA05594}" type="parTrans" cxnId="{EC95895A-AA1C-4E25-A9CB-551479267028}">
      <dgm:prSet/>
      <dgm:spPr/>
      <dgm:t>
        <a:bodyPr/>
        <a:lstStyle/>
        <a:p>
          <a:endParaRPr lang="en-US"/>
        </a:p>
      </dgm:t>
    </dgm:pt>
    <dgm:pt modelId="{4AD596D8-8330-43D7-BFC5-B72503120021}" type="sibTrans" cxnId="{EC95895A-AA1C-4E25-A9CB-551479267028}">
      <dgm:prSet/>
      <dgm:spPr/>
      <dgm:t>
        <a:bodyPr/>
        <a:lstStyle/>
        <a:p>
          <a:endParaRPr lang="en-US"/>
        </a:p>
      </dgm:t>
    </dgm:pt>
    <dgm:pt modelId="{D0F9B6E9-6E8B-420F-85B4-D11A7846BB9B}">
      <dgm:prSet/>
      <dgm:spPr/>
      <dgm:t>
        <a:bodyPr/>
        <a:lstStyle/>
        <a:p>
          <a:r>
            <a:rPr lang="en-US"/>
            <a:t>Saved and raised by a she-wolf and a shepard</a:t>
          </a:r>
        </a:p>
      </dgm:t>
    </dgm:pt>
    <dgm:pt modelId="{E0089328-B721-4384-8527-2C32E836407F}" type="parTrans" cxnId="{1CDBFE4B-44FC-423B-B80F-CBD7DEDA84E4}">
      <dgm:prSet/>
      <dgm:spPr/>
      <dgm:t>
        <a:bodyPr/>
        <a:lstStyle/>
        <a:p>
          <a:endParaRPr lang="en-US"/>
        </a:p>
      </dgm:t>
    </dgm:pt>
    <dgm:pt modelId="{D88EBA71-D8C0-480F-83A7-A5AFFA6C5329}" type="sibTrans" cxnId="{1CDBFE4B-44FC-423B-B80F-CBD7DEDA84E4}">
      <dgm:prSet/>
      <dgm:spPr/>
      <dgm:t>
        <a:bodyPr/>
        <a:lstStyle/>
        <a:p>
          <a:endParaRPr lang="en-US"/>
        </a:p>
      </dgm:t>
    </dgm:pt>
    <dgm:pt modelId="{B51ACDBA-2259-4F9D-847D-B4538A036E89}">
      <dgm:prSet/>
      <dgm:spPr/>
      <dgm:t>
        <a:bodyPr/>
        <a:lstStyle/>
        <a:p>
          <a:r>
            <a:rPr lang="en-US"/>
            <a:t>The boys went on their own to start a new city</a:t>
          </a:r>
        </a:p>
      </dgm:t>
    </dgm:pt>
    <dgm:pt modelId="{8EA151FB-F44D-42C3-9EA4-7616D73DBE64}" type="parTrans" cxnId="{1D60F104-0E0F-474F-9E02-E4822B1BE306}">
      <dgm:prSet/>
      <dgm:spPr/>
      <dgm:t>
        <a:bodyPr/>
        <a:lstStyle/>
        <a:p>
          <a:endParaRPr lang="en-US"/>
        </a:p>
      </dgm:t>
    </dgm:pt>
    <dgm:pt modelId="{D72530D5-FAFE-4BAC-9959-2DD7E263EBC8}" type="sibTrans" cxnId="{1D60F104-0E0F-474F-9E02-E4822B1BE306}">
      <dgm:prSet/>
      <dgm:spPr/>
      <dgm:t>
        <a:bodyPr/>
        <a:lstStyle/>
        <a:p>
          <a:endParaRPr lang="en-US"/>
        </a:p>
      </dgm:t>
    </dgm:pt>
    <dgm:pt modelId="{B2CD3B69-633B-4EE4-90A5-6E1A766CC858}">
      <dgm:prSet/>
      <dgm:spPr/>
      <dgm:t>
        <a:bodyPr/>
        <a:lstStyle/>
        <a:p>
          <a:r>
            <a:rPr lang="en-US" dirty="0"/>
            <a:t>Got into a fight</a:t>
          </a:r>
        </a:p>
      </dgm:t>
    </dgm:pt>
    <dgm:pt modelId="{5F048AEF-EF08-427B-88F0-9438B3D5606E}" type="parTrans" cxnId="{D72A9B3C-E664-4958-87AE-FE2A4127E59A}">
      <dgm:prSet/>
      <dgm:spPr/>
      <dgm:t>
        <a:bodyPr/>
        <a:lstStyle/>
        <a:p>
          <a:endParaRPr lang="en-US"/>
        </a:p>
      </dgm:t>
    </dgm:pt>
    <dgm:pt modelId="{588C1FF1-560E-4CD7-80FF-2286BFB6827E}" type="sibTrans" cxnId="{D72A9B3C-E664-4958-87AE-FE2A4127E59A}">
      <dgm:prSet/>
      <dgm:spPr/>
      <dgm:t>
        <a:bodyPr/>
        <a:lstStyle/>
        <a:p>
          <a:endParaRPr lang="en-US"/>
        </a:p>
      </dgm:t>
    </dgm:pt>
    <dgm:pt modelId="{F2F5AE31-1469-40A6-9A18-EFB1230895DA}">
      <dgm:prSet/>
      <dgm:spPr/>
      <dgm:t>
        <a:bodyPr/>
        <a:lstStyle/>
        <a:p>
          <a:r>
            <a:rPr lang="en-US" dirty="0"/>
            <a:t>Romulus killed Remus</a:t>
          </a:r>
        </a:p>
      </dgm:t>
    </dgm:pt>
    <dgm:pt modelId="{D04B2519-4D1C-4679-A29D-07A7AD122AD6}" type="parTrans" cxnId="{510FC24A-A4E2-471A-A93D-199ACD56AE05}">
      <dgm:prSet/>
      <dgm:spPr/>
      <dgm:t>
        <a:bodyPr/>
        <a:lstStyle/>
        <a:p>
          <a:endParaRPr lang="en-US"/>
        </a:p>
      </dgm:t>
    </dgm:pt>
    <dgm:pt modelId="{92C137B7-1511-458E-A77E-DB6AC3AD9854}" type="sibTrans" cxnId="{510FC24A-A4E2-471A-A93D-199ACD56AE05}">
      <dgm:prSet/>
      <dgm:spPr/>
      <dgm:t>
        <a:bodyPr/>
        <a:lstStyle/>
        <a:p>
          <a:endParaRPr lang="en-US"/>
        </a:p>
      </dgm:t>
    </dgm:pt>
    <dgm:pt modelId="{9F8BE3A3-C6F5-42CE-BB46-5978E8B0355F}">
      <dgm:prSet/>
      <dgm:spPr/>
      <dgm:t>
        <a:bodyPr/>
        <a:lstStyle/>
        <a:p>
          <a:r>
            <a:rPr lang="en-US"/>
            <a:t>Named the city Rome</a:t>
          </a:r>
        </a:p>
      </dgm:t>
    </dgm:pt>
    <dgm:pt modelId="{CDF8FB50-ACA3-4309-AFEE-C88AAAEE32AC}" type="parTrans" cxnId="{02514BA0-386D-42ED-95E4-01D22F795D69}">
      <dgm:prSet/>
      <dgm:spPr/>
      <dgm:t>
        <a:bodyPr/>
        <a:lstStyle/>
        <a:p>
          <a:endParaRPr lang="en-US"/>
        </a:p>
      </dgm:t>
    </dgm:pt>
    <dgm:pt modelId="{B125C3DE-6B01-4208-9B19-CD62327C48D3}" type="sibTrans" cxnId="{02514BA0-386D-42ED-95E4-01D22F795D69}">
      <dgm:prSet/>
      <dgm:spPr/>
      <dgm:t>
        <a:bodyPr/>
        <a:lstStyle/>
        <a:p>
          <a:endParaRPr lang="en-US"/>
        </a:p>
      </dgm:t>
    </dgm:pt>
    <dgm:pt modelId="{B94C78FC-59A7-4EEC-9AF6-0D89C84977B7}">
      <dgm:prSet/>
      <dgm:spPr/>
      <dgm:t>
        <a:bodyPr/>
        <a:lstStyle/>
        <a:p>
          <a:r>
            <a:rPr lang="en-US"/>
            <a:t>This didn’t happen</a:t>
          </a:r>
        </a:p>
      </dgm:t>
    </dgm:pt>
    <dgm:pt modelId="{6A2E1B2A-218E-48B6-9B84-CB35FBF7C986}" type="parTrans" cxnId="{51F4A8B6-C963-4047-8812-649024AD6BE2}">
      <dgm:prSet/>
      <dgm:spPr/>
      <dgm:t>
        <a:bodyPr/>
        <a:lstStyle/>
        <a:p>
          <a:endParaRPr lang="en-US"/>
        </a:p>
      </dgm:t>
    </dgm:pt>
    <dgm:pt modelId="{41375454-2599-4ED5-AD3E-97405A55546D}" type="sibTrans" cxnId="{51F4A8B6-C963-4047-8812-649024AD6BE2}">
      <dgm:prSet/>
      <dgm:spPr/>
      <dgm:t>
        <a:bodyPr/>
        <a:lstStyle/>
        <a:p>
          <a:endParaRPr lang="en-US"/>
        </a:p>
      </dgm:t>
    </dgm:pt>
    <dgm:pt modelId="{05AC5E4A-BE60-45FE-9793-EDD8CBE1222B}" type="pres">
      <dgm:prSet presAssocID="{9D5A7E32-2123-42A9-9FCD-E2D29BD9BE96}" presName="linear" presStyleCnt="0">
        <dgm:presLayoutVars>
          <dgm:animLvl val="lvl"/>
          <dgm:resizeHandles val="exact"/>
        </dgm:presLayoutVars>
      </dgm:prSet>
      <dgm:spPr/>
    </dgm:pt>
    <dgm:pt modelId="{BE0E4994-5B11-42C0-BD98-03F06043347D}" type="pres">
      <dgm:prSet presAssocID="{64CD3AE3-A7B1-4652-B1FB-4B5884F44AF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6738F94-CD38-48AC-950C-2A65BFB6A30F}" type="pres">
      <dgm:prSet presAssocID="{64CD3AE3-A7B1-4652-B1FB-4B5884F44AF4}" presName="childText" presStyleLbl="revTx" presStyleIdx="0" presStyleCnt="3">
        <dgm:presLayoutVars>
          <dgm:bulletEnabled val="1"/>
        </dgm:presLayoutVars>
      </dgm:prSet>
      <dgm:spPr/>
    </dgm:pt>
    <dgm:pt modelId="{0B31935F-653E-4F11-99C3-97F8DAEF3519}" type="pres">
      <dgm:prSet presAssocID="{A5A886E7-F655-42F1-B65D-AA89A40F990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AF65CF-95FC-4377-962C-4AB83CB18598}" type="pres">
      <dgm:prSet presAssocID="{A5A886E7-F655-42F1-B65D-AA89A40F9902}" presName="childText" presStyleLbl="revTx" presStyleIdx="1" presStyleCnt="3">
        <dgm:presLayoutVars>
          <dgm:bulletEnabled val="1"/>
        </dgm:presLayoutVars>
      </dgm:prSet>
      <dgm:spPr/>
    </dgm:pt>
    <dgm:pt modelId="{FA65BB3F-7AE8-432C-9FA8-B82069C7657D}" type="pres">
      <dgm:prSet presAssocID="{B51ACDBA-2259-4F9D-847D-B4538A036E8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F4E5132-106E-4615-862A-7D10616C66AB}" type="pres">
      <dgm:prSet presAssocID="{B51ACDBA-2259-4F9D-847D-B4538A036E8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D60F104-0E0F-474F-9E02-E4822B1BE306}" srcId="{9D5A7E32-2123-42A9-9FCD-E2D29BD9BE96}" destId="{B51ACDBA-2259-4F9D-847D-B4538A036E89}" srcOrd="2" destOrd="0" parTransId="{8EA151FB-F44D-42C3-9EA4-7616D73DBE64}" sibTransId="{D72530D5-FAFE-4BAC-9959-2DD7E263EBC8}"/>
    <dgm:cxn modelId="{3740C608-7A3C-4A9B-904E-752764743339}" type="presOf" srcId="{B2CD3B69-633B-4EE4-90A5-6E1A766CC858}" destId="{0F4E5132-106E-4615-862A-7D10616C66AB}" srcOrd="0" destOrd="0" presId="urn:microsoft.com/office/officeart/2005/8/layout/vList2"/>
    <dgm:cxn modelId="{358FB40B-7C9C-4DF3-8FB1-FE36417F43F6}" type="presOf" srcId="{A5A886E7-F655-42F1-B65D-AA89A40F9902}" destId="{0B31935F-653E-4F11-99C3-97F8DAEF3519}" srcOrd="0" destOrd="0" presId="urn:microsoft.com/office/officeart/2005/8/layout/vList2"/>
    <dgm:cxn modelId="{7A42820E-E40B-435D-9535-88B9FD7C82EA}" type="presOf" srcId="{64CD3AE3-A7B1-4652-B1FB-4B5884F44AF4}" destId="{BE0E4994-5B11-42C0-BD98-03F06043347D}" srcOrd="0" destOrd="0" presId="urn:microsoft.com/office/officeart/2005/8/layout/vList2"/>
    <dgm:cxn modelId="{D72A9B3C-E664-4958-87AE-FE2A4127E59A}" srcId="{B51ACDBA-2259-4F9D-847D-B4538A036E89}" destId="{B2CD3B69-633B-4EE4-90A5-6E1A766CC858}" srcOrd="0" destOrd="0" parTransId="{5F048AEF-EF08-427B-88F0-9438B3D5606E}" sibTransId="{588C1FF1-560E-4CD7-80FF-2286BFB6827E}"/>
    <dgm:cxn modelId="{AC500944-3B73-486E-AFA5-B920DBCF5727}" type="presOf" srcId="{B51ACDBA-2259-4F9D-847D-B4538A036E89}" destId="{FA65BB3F-7AE8-432C-9FA8-B82069C7657D}" srcOrd="0" destOrd="0" presId="urn:microsoft.com/office/officeart/2005/8/layout/vList2"/>
    <dgm:cxn modelId="{7D415966-B56D-43AB-8B31-B1D4AB7B953A}" srcId="{64CD3AE3-A7B1-4652-B1FB-4B5884F44AF4}" destId="{9542EDF6-77A2-490D-B7ED-52F6B49FE7D5}" srcOrd="1" destOrd="0" parTransId="{BD739C5B-39A1-4E26-9E93-28461D573E77}" sibTransId="{507130A9-33C7-4A49-9567-C849E6893752}"/>
    <dgm:cxn modelId="{A2DFE967-5CF7-4AF9-8FA2-E4A47A261027}" srcId="{9D5A7E32-2123-42A9-9FCD-E2D29BD9BE96}" destId="{A5A886E7-F655-42F1-B65D-AA89A40F9902}" srcOrd="1" destOrd="0" parTransId="{7DBE0153-8BE7-44FA-A6E5-94913CD40B16}" sibTransId="{4A35EE25-094D-4FD9-87C4-4137C7179808}"/>
    <dgm:cxn modelId="{C20CAA69-215E-4365-9A73-B0635DF29B00}" type="presOf" srcId="{399A3484-16E1-4E7D-A892-E41A080243D8}" destId="{E8AF65CF-95FC-4377-962C-4AB83CB18598}" srcOrd="0" destOrd="0" presId="urn:microsoft.com/office/officeart/2005/8/layout/vList2"/>
    <dgm:cxn modelId="{510FC24A-A4E2-471A-A93D-199ACD56AE05}" srcId="{B51ACDBA-2259-4F9D-847D-B4538A036E89}" destId="{F2F5AE31-1469-40A6-9A18-EFB1230895DA}" srcOrd="1" destOrd="0" parTransId="{D04B2519-4D1C-4679-A29D-07A7AD122AD6}" sibTransId="{92C137B7-1511-458E-A77E-DB6AC3AD9854}"/>
    <dgm:cxn modelId="{1CDBFE4B-44FC-423B-B80F-CBD7DEDA84E4}" srcId="{A5A886E7-F655-42F1-B65D-AA89A40F9902}" destId="{D0F9B6E9-6E8B-420F-85B4-D11A7846BB9B}" srcOrd="1" destOrd="0" parTransId="{E0089328-B721-4384-8527-2C32E836407F}" sibTransId="{D88EBA71-D8C0-480F-83A7-A5AFFA6C5329}"/>
    <dgm:cxn modelId="{06D89E73-F13A-4D80-AFD0-44A560C02B16}" type="presOf" srcId="{9542EDF6-77A2-490D-B7ED-52F6B49FE7D5}" destId="{E6738F94-CD38-48AC-950C-2A65BFB6A30F}" srcOrd="0" destOrd="1" presId="urn:microsoft.com/office/officeart/2005/8/layout/vList2"/>
    <dgm:cxn modelId="{39758859-20FA-4249-81E6-9FC7353FB92E}" srcId="{64CD3AE3-A7B1-4652-B1FB-4B5884F44AF4}" destId="{C3682043-2971-4ED9-9B1C-34001744C6E8}" srcOrd="0" destOrd="0" parTransId="{CF6A0750-613D-4B08-AF3A-84C4306D162F}" sibTransId="{6FF5BBDC-4F41-48C1-8AD1-FAD6A60E0BBD}"/>
    <dgm:cxn modelId="{EC95895A-AA1C-4E25-A9CB-551479267028}" srcId="{A5A886E7-F655-42F1-B65D-AA89A40F9902}" destId="{399A3484-16E1-4E7D-A892-E41A080243D8}" srcOrd="0" destOrd="0" parTransId="{835108F4-8761-4BEC-BC70-0B925AA05594}" sibTransId="{4AD596D8-8330-43D7-BFC5-B72503120021}"/>
    <dgm:cxn modelId="{6BC2E27A-3CD9-4FF9-9985-08A918AD4BC5}" type="presOf" srcId="{D0F9B6E9-6E8B-420F-85B4-D11A7846BB9B}" destId="{E8AF65CF-95FC-4377-962C-4AB83CB18598}" srcOrd="0" destOrd="1" presId="urn:microsoft.com/office/officeart/2005/8/layout/vList2"/>
    <dgm:cxn modelId="{66CE7B95-20F5-46E8-98C6-8C3C857BF4FA}" type="presOf" srcId="{9D5A7E32-2123-42A9-9FCD-E2D29BD9BE96}" destId="{05AC5E4A-BE60-45FE-9793-EDD8CBE1222B}" srcOrd="0" destOrd="0" presId="urn:microsoft.com/office/officeart/2005/8/layout/vList2"/>
    <dgm:cxn modelId="{464D2798-FB52-41FD-A760-7440DFDDE161}" type="presOf" srcId="{9F8BE3A3-C6F5-42CE-BB46-5978E8B0355F}" destId="{0F4E5132-106E-4615-862A-7D10616C66AB}" srcOrd="0" destOrd="2" presId="urn:microsoft.com/office/officeart/2005/8/layout/vList2"/>
    <dgm:cxn modelId="{02514BA0-386D-42ED-95E4-01D22F795D69}" srcId="{B51ACDBA-2259-4F9D-847D-B4538A036E89}" destId="{9F8BE3A3-C6F5-42CE-BB46-5978E8B0355F}" srcOrd="2" destOrd="0" parTransId="{CDF8FB50-ACA3-4309-AFEE-C88AAAEE32AC}" sibTransId="{B125C3DE-6B01-4208-9B19-CD62327C48D3}"/>
    <dgm:cxn modelId="{51F4A8B6-C963-4047-8812-649024AD6BE2}" srcId="{B51ACDBA-2259-4F9D-847D-B4538A036E89}" destId="{B94C78FC-59A7-4EEC-9AF6-0D89C84977B7}" srcOrd="3" destOrd="0" parTransId="{6A2E1B2A-218E-48B6-9B84-CB35FBF7C986}" sibTransId="{41375454-2599-4ED5-AD3E-97405A55546D}"/>
    <dgm:cxn modelId="{93C18EBA-7F1E-4392-91A7-E268828BB089}" srcId="{9D5A7E32-2123-42A9-9FCD-E2D29BD9BE96}" destId="{64CD3AE3-A7B1-4652-B1FB-4B5884F44AF4}" srcOrd="0" destOrd="0" parTransId="{F9627A0B-8EE5-497B-BBE3-163FB864A0BD}" sibTransId="{B45CAE21-1ABA-4780-A751-7578C7CFBF8F}"/>
    <dgm:cxn modelId="{7A0745BB-8D4A-4B68-8B26-F5B44EBE0DDA}" srcId="{64CD3AE3-A7B1-4652-B1FB-4B5884F44AF4}" destId="{1A7080BF-10CD-489E-A5A4-D09163BC7029}" srcOrd="2" destOrd="0" parTransId="{1C9B0E90-85C7-4DDC-AA01-62401D565A3B}" sibTransId="{900EFDB0-ECC3-4178-A151-B264D5F23E95}"/>
    <dgm:cxn modelId="{D61941DA-0BE3-4A32-943A-CAD7F79358F5}" type="presOf" srcId="{F2F5AE31-1469-40A6-9A18-EFB1230895DA}" destId="{0F4E5132-106E-4615-862A-7D10616C66AB}" srcOrd="0" destOrd="1" presId="urn:microsoft.com/office/officeart/2005/8/layout/vList2"/>
    <dgm:cxn modelId="{90689BDF-3871-4F11-9208-32999CA45A1C}" type="presOf" srcId="{C3682043-2971-4ED9-9B1C-34001744C6E8}" destId="{E6738F94-CD38-48AC-950C-2A65BFB6A30F}" srcOrd="0" destOrd="0" presId="urn:microsoft.com/office/officeart/2005/8/layout/vList2"/>
    <dgm:cxn modelId="{48FE93EB-55D4-4CDD-A2A9-8B1843ACC4AA}" type="presOf" srcId="{1A7080BF-10CD-489E-A5A4-D09163BC7029}" destId="{E6738F94-CD38-48AC-950C-2A65BFB6A30F}" srcOrd="0" destOrd="2" presId="urn:microsoft.com/office/officeart/2005/8/layout/vList2"/>
    <dgm:cxn modelId="{3EE39DEC-E73A-4F99-9467-13C534C2125B}" type="presOf" srcId="{B94C78FC-59A7-4EEC-9AF6-0D89C84977B7}" destId="{0F4E5132-106E-4615-862A-7D10616C66AB}" srcOrd="0" destOrd="3" presId="urn:microsoft.com/office/officeart/2005/8/layout/vList2"/>
    <dgm:cxn modelId="{FA6E2206-7561-4ECF-ACE3-D278A2543E7F}" type="presParOf" srcId="{05AC5E4A-BE60-45FE-9793-EDD8CBE1222B}" destId="{BE0E4994-5B11-42C0-BD98-03F06043347D}" srcOrd="0" destOrd="0" presId="urn:microsoft.com/office/officeart/2005/8/layout/vList2"/>
    <dgm:cxn modelId="{8F8ACC2A-E763-4FBC-8FF3-ABA09CB57E3C}" type="presParOf" srcId="{05AC5E4A-BE60-45FE-9793-EDD8CBE1222B}" destId="{E6738F94-CD38-48AC-950C-2A65BFB6A30F}" srcOrd="1" destOrd="0" presId="urn:microsoft.com/office/officeart/2005/8/layout/vList2"/>
    <dgm:cxn modelId="{A2F9D676-169C-4F4C-8EFE-E0FE6D716B2B}" type="presParOf" srcId="{05AC5E4A-BE60-45FE-9793-EDD8CBE1222B}" destId="{0B31935F-653E-4F11-99C3-97F8DAEF3519}" srcOrd="2" destOrd="0" presId="urn:microsoft.com/office/officeart/2005/8/layout/vList2"/>
    <dgm:cxn modelId="{30FB99D0-FC74-458A-A3E4-2C00FD15FEA1}" type="presParOf" srcId="{05AC5E4A-BE60-45FE-9793-EDD8CBE1222B}" destId="{E8AF65CF-95FC-4377-962C-4AB83CB18598}" srcOrd="3" destOrd="0" presId="urn:microsoft.com/office/officeart/2005/8/layout/vList2"/>
    <dgm:cxn modelId="{36136767-8BCF-4AFA-8695-27DE6647BA70}" type="presParOf" srcId="{05AC5E4A-BE60-45FE-9793-EDD8CBE1222B}" destId="{FA65BB3F-7AE8-432C-9FA8-B82069C7657D}" srcOrd="4" destOrd="0" presId="urn:microsoft.com/office/officeart/2005/8/layout/vList2"/>
    <dgm:cxn modelId="{295204A7-27DB-4442-93AD-026F74AF9FB2}" type="presParOf" srcId="{05AC5E4A-BE60-45FE-9793-EDD8CBE1222B}" destId="{0F4E5132-106E-4615-862A-7D10616C66A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4E1E7A-DB89-421A-9C47-5FF892C45D2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FD3D1C6-3BD1-41DF-B915-CCAD3EA2E316}">
      <dgm:prSet/>
      <dgm:spPr/>
      <dgm:t>
        <a:bodyPr/>
        <a:lstStyle/>
        <a:p>
          <a:r>
            <a:rPr lang="en-US"/>
            <a:t>Patriarchal</a:t>
          </a:r>
        </a:p>
      </dgm:t>
    </dgm:pt>
    <dgm:pt modelId="{37A29BF3-4312-43F5-9C48-6A80DCED7D1A}" type="parTrans" cxnId="{B41424EF-5AE5-4D3D-9240-8105A451F7A3}">
      <dgm:prSet/>
      <dgm:spPr/>
      <dgm:t>
        <a:bodyPr/>
        <a:lstStyle/>
        <a:p>
          <a:endParaRPr lang="en-US"/>
        </a:p>
      </dgm:t>
    </dgm:pt>
    <dgm:pt modelId="{D55A4772-51DE-43B7-8011-04A81C2285DE}" type="sibTrans" cxnId="{B41424EF-5AE5-4D3D-9240-8105A451F7A3}">
      <dgm:prSet/>
      <dgm:spPr/>
      <dgm:t>
        <a:bodyPr/>
        <a:lstStyle/>
        <a:p>
          <a:endParaRPr lang="en-US"/>
        </a:p>
      </dgm:t>
    </dgm:pt>
    <dgm:pt modelId="{F1EEB365-7B7D-47FA-A2DA-8BDFD5AB79A5}">
      <dgm:prSet/>
      <dgm:spPr/>
      <dgm:t>
        <a:bodyPr/>
        <a:lstStyle/>
        <a:p>
          <a:r>
            <a:rPr lang="en-US"/>
            <a:t>Men ruled</a:t>
          </a:r>
        </a:p>
      </dgm:t>
    </dgm:pt>
    <dgm:pt modelId="{1886C1CC-75A9-43F5-8921-C0C2B60720E0}" type="parTrans" cxnId="{4EC775EE-F5F2-4729-88A6-AA5E68EA6121}">
      <dgm:prSet/>
      <dgm:spPr/>
      <dgm:t>
        <a:bodyPr/>
        <a:lstStyle/>
        <a:p>
          <a:endParaRPr lang="en-US"/>
        </a:p>
      </dgm:t>
    </dgm:pt>
    <dgm:pt modelId="{8EBAEFCC-5023-4226-8BEC-7C77AB2B5A59}" type="sibTrans" cxnId="{4EC775EE-F5F2-4729-88A6-AA5E68EA6121}">
      <dgm:prSet/>
      <dgm:spPr/>
      <dgm:t>
        <a:bodyPr/>
        <a:lstStyle/>
        <a:p>
          <a:endParaRPr lang="en-US"/>
        </a:p>
      </dgm:t>
    </dgm:pt>
    <dgm:pt modelId="{5024A18E-2D64-4CA9-AD45-03829C1FF1A2}">
      <dgm:prSet/>
      <dgm:spPr/>
      <dgm:t>
        <a:bodyPr/>
        <a:lstStyle/>
        <a:p>
          <a:r>
            <a:rPr lang="en-US"/>
            <a:t>Ancestry was traced only through men</a:t>
          </a:r>
        </a:p>
      </dgm:t>
    </dgm:pt>
    <dgm:pt modelId="{715B71BE-3BBD-489C-96CE-EDD20F5A5EC2}" type="parTrans" cxnId="{73AB29B4-AAC1-4557-9961-8CF9E2400AEC}">
      <dgm:prSet/>
      <dgm:spPr/>
      <dgm:t>
        <a:bodyPr/>
        <a:lstStyle/>
        <a:p>
          <a:endParaRPr lang="en-US"/>
        </a:p>
      </dgm:t>
    </dgm:pt>
    <dgm:pt modelId="{56407DAE-E117-49CD-B930-BB2F20F515C1}" type="sibTrans" cxnId="{73AB29B4-AAC1-4557-9961-8CF9E2400AEC}">
      <dgm:prSet/>
      <dgm:spPr/>
      <dgm:t>
        <a:bodyPr/>
        <a:lstStyle/>
        <a:p>
          <a:endParaRPr lang="en-US"/>
        </a:p>
      </dgm:t>
    </dgm:pt>
    <dgm:pt modelId="{9920EBE8-CB75-447C-8E69-CD08F13E1C4B}">
      <dgm:prSet/>
      <dgm:spPr/>
      <dgm:t>
        <a:bodyPr/>
        <a:lstStyle/>
        <a:p>
          <a:r>
            <a:rPr lang="en-US"/>
            <a:t>Paterfamilias</a:t>
          </a:r>
        </a:p>
      </dgm:t>
    </dgm:pt>
    <dgm:pt modelId="{2D574F93-64ED-45EB-B5B6-05C38E6652C7}" type="parTrans" cxnId="{14F6EF82-915B-472C-987A-A8024C4DD20C}">
      <dgm:prSet/>
      <dgm:spPr/>
      <dgm:t>
        <a:bodyPr/>
        <a:lstStyle/>
        <a:p>
          <a:endParaRPr lang="en-US"/>
        </a:p>
      </dgm:t>
    </dgm:pt>
    <dgm:pt modelId="{ADBE4B2B-9EBA-4169-8513-6A8735A37C9F}" type="sibTrans" cxnId="{14F6EF82-915B-472C-987A-A8024C4DD20C}">
      <dgm:prSet/>
      <dgm:spPr/>
      <dgm:t>
        <a:bodyPr/>
        <a:lstStyle/>
        <a:p>
          <a:endParaRPr lang="en-US"/>
        </a:p>
      </dgm:t>
    </dgm:pt>
    <dgm:pt modelId="{72E41527-08BE-493F-A9E1-BE92EBA02AD2}">
      <dgm:prSet/>
      <dgm:spPr/>
      <dgm:t>
        <a:bodyPr/>
        <a:lstStyle/>
        <a:p>
          <a:r>
            <a:rPr lang="en-US"/>
            <a:t>“Head of the Household”</a:t>
          </a:r>
        </a:p>
      </dgm:t>
    </dgm:pt>
    <dgm:pt modelId="{C31DA283-A559-4717-94CA-A3ED9D4FBD30}" type="parTrans" cxnId="{35BD4F68-6828-49F6-92E0-6DE7AC6A6583}">
      <dgm:prSet/>
      <dgm:spPr/>
      <dgm:t>
        <a:bodyPr/>
        <a:lstStyle/>
        <a:p>
          <a:endParaRPr lang="en-US"/>
        </a:p>
      </dgm:t>
    </dgm:pt>
    <dgm:pt modelId="{E7A299DE-800F-4E34-9939-131852277714}" type="sibTrans" cxnId="{35BD4F68-6828-49F6-92E0-6DE7AC6A6583}">
      <dgm:prSet/>
      <dgm:spPr/>
      <dgm:t>
        <a:bodyPr/>
        <a:lstStyle/>
        <a:p>
          <a:endParaRPr lang="en-US"/>
        </a:p>
      </dgm:t>
    </dgm:pt>
    <dgm:pt modelId="{7B98C313-9191-4BD5-9436-C9F1876778C7}">
      <dgm:prSet/>
      <dgm:spPr/>
      <dgm:t>
        <a:bodyPr/>
        <a:lstStyle/>
        <a:p>
          <a:r>
            <a:rPr lang="en-US"/>
            <a:t>Father had absolute power over everyone in the home</a:t>
          </a:r>
        </a:p>
      </dgm:t>
    </dgm:pt>
    <dgm:pt modelId="{80BE8491-6074-4363-885D-5EFB647988D6}" type="parTrans" cxnId="{49CF9F54-76B1-4898-A140-692301C44FC0}">
      <dgm:prSet/>
      <dgm:spPr/>
      <dgm:t>
        <a:bodyPr/>
        <a:lstStyle/>
        <a:p>
          <a:endParaRPr lang="en-US"/>
        </a:p>
      </dgm:t>
    </dgm:pt>
    <dgm:pt modelId="{897489BE-E850-47AF-9D8B-107324EF66FF}" type="sibTrans" cxnId="{49CF9F54-76B1-4898-A140-692301C44FC0}">
      <dgm:prSet/>
      <dgm:spPr/>
      <dgm:t>
        <a:bodyPr/>
        <a:lstStyle/>
        <a:p>
          <a:endParaRPr lang="en-US"/>
        </a:p>
      </dgm:t>
    </dgm:pt>
    <dgm:pt modelId="{FE912865-41D8-46C1-92F5-F1909640D7A3}" type="pres">
      <dgm:prSet presAssocID="{574E1E7A-DB89-421A-9C47-5FF892C45D2E}" presName="linear" presStyleCnt="0">
        <dgm:presLayoutVars>
          <dgm:animLvl val="lvl"/>
          <dgm:resizeHandles val="exact"/>
        </dgm:presLayoutVars>
      </dgm:prSet>
      <dgm:spPr/>
    </dgm:pt>
    <dgm:pt modelId="{F7C6CC53-7F6D-4758-8925-2D805D781DA8}" type="pres">
      <dgm:prSet presAssocID="{0FD3D1C6-3BD1-41DF-B915-CCAD3EA2E31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57D1660-052B-450E-9F72-F7E3E5565E46}" type="pres">
      <dgm:prSet presAssocID="{0FD3D1C6-3BD1-41DF-B915-CCAD3EA2E316}" presName="childText" presStyleLbl="revTx" presStyleIdx="0" presStyleCnt="2">
        <dgm:presLayoutVars>
          <dgm:bulletEnabled val="1"/>
        </dgm:presLayoutVars>
      </dgm:prSet>
      <dgm:spPr/>
    </dgm:pt>
    <dgm:pt modelId="{B4C9AB3F-12D7-4D4F-9CDC-8FF261B51497}" type="pres">
      <dgm:prSet presAssocID="{9920EBE8-CB75-447C-8E69-CD08F13E1C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E48DC9A-C2DF-4EFC-B082-DBFED30D4F0C}" type="pres">
      <dgm:prSet presAssocID="{9920EBE8-CB75-447C-8E69-CD08F13E1C4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5A13310-940E-4C69-B883-141541D98ABC}" type="presOf" srcId="{7B98C313-9191-4BD5-9436-C9F1876778C7}" destId="{2E48DC9A-C2DF-4EFC-B082-DBFED30D4F0C}" srcOrd="0" destOrd="1" presId="urn:microsoft.com/office/officeart/2005/8/layout/vList2"/>
    <dgm:cxn modelId="{674D6D1C-611C-44FB-B53D-2470FC4D74CE}" type="presOf" srcId="{0FD3D1C6-3BD1-41DF-B915-CCAD3EA2E316}" destId="{F7C6CC53-7F6D-4758-8925-2D805D781DA8}" srcOrd="0" destOrd="0" presId="urn:microsoft.com/office/officeart/2005/8/layout/vList2"/>
    <dgm:cxn modelId="{35BD4F68-6828-49F6-92E0-6DE7AC6A6583}" srcId="{9920EBE8-CB75-447C-8E69-CD08F13E1C4B}" destId="{72E41527-08BE-493F-A9E1-BE92EBA02AD2}" srcOrd="0" destOrd="0" parTransId="{C31DA283-A559-4717-94CA-A3ED9D4FBD30}" sibTransId="{E7A299DE-800F-4E34-9939-131852277714}"/>
    <dgm:cxn modelId="{7DDECE50-500F-4CAB-A980-8687BFE9718A}" type="presOf" srcId="{574E1E7A-DB89-421A-9C47-5FF892C45D2E}" destId="{FE912865-41D8-46C1-92F5-F1909640D7A3}" srcOrd="0" destOrd="0" presId="urn:microsoft.com/office/officeart/2005/8/layout/vList2"/>
    <dgm:cxn modelId="{B56CF073-0FE7-4B6C-9B23-BBCB75666755}" type="presOf" srcId="{9920EBE8-CB75-447C-8E69-CD08F13E1C4B}" destId="{B4C9AB3F-12D7-4D4F-9CDC-8FF261B51497}" srcOrd="0" destOrd="0" presId="urn:microsoft.com/office/officeart/2005/8/layout/vList2"/>
    <dgm:cxn modelId="{49CF9F54-76B1-4898-A140-692301C44FC0}" srcId="{9920EBE8-CB75-447C-8E69-CD08F13E1C4B}" destId="{7B98C313-9191-4BD5-9436-C9F1876778C7}" srcOrd="1" destOrd="0" parTransId="{80BE8491-6074-4363-885D-5EFB647988D6}" sibTransId="{897489BE-E850-47AF-9D8B-107324EF66FF}"/>
    <dgm:cxn modelId="{14F6EF82-915B-472C-987A-A8024C4DD20C}" srcId="{574E1E7A-DB89-421A-9C47-5FF892C45D2E}" destId="{9920EBE8-CB75-447C-8E69-CD08F13E1C4B}" srcOrd="1" destOrd="0" parTransId="{2D574F93-64ED-45EB-B5B6-05C38E6652C7}" sibTransId="{ADBE4B2B-9EBA-4169-8513-6A8735A37C9F}"/>
    <dgm:cxn modelId="{194F9295-1F6A-4846-882D-BD0A87E165EA}" type="presOf" srcId="{F1EEB365-7B7D-47FA-A2DA-8BDFD5AB79A5}" destId="{C57D1660-052B-450E-9F72-F7E3E5565E46}" srcOrd="0" destOrd="0" presId="urn:microsoft.com/office/officeart/2005/8/layout/vList2"/>
    <dgm:cxn modelId="{73AB29B4-AAC1-4557-9961-8CF9E2400AEC}" srcId="{0FD3D1C6-3BD1-41DF-B915-CCAD3EA2E316}" destId="{5024A18E-2D64-4CA9-AD45-03829C1FF1A2}" srcOrd="1" destOrd="0" parTransId="{715B71BE-3BBD-489C-96CE-EDD20F5A5EC2}" sibTransId="{56407DAE-E117-49CD-B930-BB2F20F515C1}"/>
    <dgm:cxn modelId="{22344FBE-0C8C-402B-A2C4-B1AE61452724}" type="presOf" srcId="{5024A18E-2D64-4CA9-AD45-03829C1FF1A2}" destId="{C57D1660-052B-450E-9F72-F7E3E5565E46}" srcOrd="0" destOrd="1" presId="urn:microsoft.com/office/officeart/2005/8/layout/vList2"/>
    <dgm:cxn modelId="{9FB091D7-663D-47E3-AA5C-A1611AF6A323}" type="presOf" srcId="{72E41527-08BE-493F-A9E1-BE92EBA02AD2}" destId="{2E48DC9A-C2DF-4EFC-B082-DBFED30D4F0C}" srcOrd="0" destOrd="0" presId="urn:microsoft.com/office/officeart/2005/8/layout/vList2"/>
    <dgm:cxn modelId="{4EC775EE-F5F2-4729-88A6-AA5E68EA6121}" srcId="{0FD3D1C6-3BD1-41DF-B915-CCAD3EA2E316}" destId="{F1EEB365-7B7D-47FA-A2DA-8BDFD5AB79A5}" srcOrd="0" destOrd="0" parTransId="{1886C1CC-75A9-43F5-8921-C0C2B60720E0}" sibTransId="{8EBAEFCC-5023-4226-8BEC-7C77AB2B5A59}"/>
    <dgm:cxn modelId="{B41424EF-5AE5-4D3D-9240-8105A451F7A3}" srcId="{574E1E7A-DB89-421A-9C47-5FF892C45D2E}" destId="{0FD3D1C6-3BD1-41DF-B915-CCAD3EA2E316}" srcOrd="0" destOrd="0" parTransId="{37A29BF3-4312-43F5-9C48-6A80DCED7D1A}" sibTransId="{D55A4772-51DE-43B7-8011-04A81C2285DE}"/>
    <dgm:cxn modelId="{3B944E52-81BF-44D2-8ED1-5551C36EC265}" type="presParOf" srcId="{FE912865-41D8-46C1-92F5-F1909640D7A3}" destId="{F7C6CC53-7F6D-4758-8925-2D805D781DA8}" srcOrd="0" destOrd="0" presId="urn:microsoft.com/office/officeart/2005/8/layout/vList2"/>
    <dgm:cxn modelId="{237F4080-D62C-4E2C-B194-7EC03F500B95}" type="presParOf" srcId="{FE912865-41D8-46C1-92F5-F1909640D7A3}" destId="{C57D1660-052B-450E-9F72-F7E3E5565E46}" srcOrd="1" destOrd="0" presId="urn:microsoft.com/office/officeart/2005/8/layout/vList2"/>
    <dgm:cxn modelId="{CA1BFBE0-19AD-458F-B932-85988DC5A38B}" type="presParOf" srcId="{FE912865-41D8-46C1-92F5-F1909640D7A3}" destId="{B4C9AB3F-12D7-4D4F-9CDC-8FF261B51497}" srcOrd="2" destOrd="0" presId="urn:microsoft.com/office/officeart/2005/8/layout/vList2"/>
    <dgm:cxn modelId="{B2F01E06-2231-44B4-BB5F-25E4C3B80254}" type="presParOf" srcId="{FE912865-41D8-46C1-92F5-F1909640D7A3}" destId="{2E48DC9A-C2DF-4EFC-B082-DBFED30D4F0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3C6209-1CFE-43AF-9C1E-61D675EB6689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DEC397-1618-4A2C-A421-131EA9AB26FE}">
      <dgm:prSet/>
      <dgm:spPr/>
      <dgm:t>
        <a:bodyPr/>
        <a:lstStyle/>
        <a:p>
          <a:r>
            <a:rPr lang="en-US"/>
            <a:t>More free than Greek women</a:t>
          </a:r>
        </a:p>
      </dgm:t>
    </dgm:pt>
    <dgm:pt modelId="{D9972654-B497-46CF-B31B-5C1835CD8F78}" type="parTrans" cxnId="{D91F4EE1-185A-4518-8B99-CA3F08857B35}">
      <dgm:prSet/>
      <dgm:spPr/>
      <dgm:t>
        <a:bodyPr/>
        <a:lstStyle/>
        <a:p>
          <a:endParaRPr lang="en-US"/>
        </a:p>
      </dgm:t>
    </dgm:pt>
    <dgm:pt modelId="{4E1C3B71-CEEB-4675-AE01-745D705A59F5}" type="sibTrans" cxnId="{D91F4EE1-185A-4518-8B99-CA3F08857B35}">
      <dgm:prSet/>
      <dgm:spPr/>
      <dgm:t>
        <a:bodyPr/>
        <a:lstStyle/>
        <a:p>
          <a:endParaRPr lang="en-US"/>
        </a:p>
      </dgm:t>
    </dgm:pt>
    <dgm:pt modelId="{C7EEBDFA-F365-41D2-8F87-4BFA4E145721}">
      <dgm:prSet/>
      <dgm:spPr/>
      <dgm:t>
        <a:bodyPr/>
        <a:lstStyle/>
        <a:p>
          <a:r>
            <a:rPr lang="en-US"/>
            <a:t>Owned property</a:t>
          </a:r>
        </a:p>
      </dgm:t>
    </dgm:pt>
    <dgm:pt modelId="{1D7363ED-131C-4397-84C8-149D75AB5B04}" type="parTrans" cxnId="{AB7E03CC-5074-410E-8ABB-EAD5DED1BD69}">
      <dgm:prSet/>
      <dgm:spPr/>
      <dgm:t>
        <a:bodyPr/>
        <a:lstStyle/>
        <a:p>
          <a:endParaRPr lang="en-US"/>
        </a:p>
      </dgm:t>
    </dgm:pt>
    <dgm:pt modelId="{355712BA-2A6B-4167-9714-58D5F655A480}" type="sibTrans" cxnId="{AB7E03CC-5074-410E-8ABB-EAD5DED1BD69}">
      <dgm:prSet/>
      <dgm:spPr/>
      <dgm:t>
        <a:bodyPr/>
        <a:lstStyle/>
        <a:p>
          <a:endParaRPr lang="en-US"/>
        </a:p>
      </dgm:t>
    </dgm:pt>
    <dgm:pt modelId="{FF03466E-6B11-4AD1-8F65-5E7DBB72738B}">
      <dgm:prSet/>
      <dgm:spPr/>
      <dgm:t>
        <a:bodyPr/>
        <a:lstStyle/>
        <a:p>
          <a:r>
            <a:rPr lang="en-US"/>
            <a:t>Make a will</a:t>
          </a:r>
        </a:p>
      </dgm:t>
    </dgm:pt>
    <dgm:pt modelId="{69A66F7D-5AC0-4D19-954A-29F54913C6E5}" type="parTrans" cxnId="{418FF1E6-419D-49E0-B136-4F382A738B12}">
      <dgm:prSet/>
      <dgm:spPr/>
      <dgm:t>
        <a:bodyPr/>
        <a:lstStyle/>
        <a:p>
          <a:endParaRPr lang="en-US"/>
        </a:p>
      </dgm:t>
    </dgm:pt>
    <dgm:pt modelId="{D1B76B8B-B96C-473D-9F77-01D1FF82231B}" type="sibTrans" cxnId="{418FF1E6-419D-49E0-B136-4F382A738B12}">
      <dgm:prSet/>
      <dgm:spPr/>
      <dgm:t>
        <a:bodyPr/>
        <a:lstStyle/>
        <a:p>
          <a:endParaRPr lang="en-US"/>
        </a:p>
      </dgm:t>
    </dgm:pt>
    <dgm:pt modelId="{BA3BA056-51D5-4DA9-A3A5-7BB81510F27F}">
      <dgm:prSet/>
      <dgm:spPr/>
      <dgm:t>
        <a:bodyPr/>
        <a:lstStyle/>
        <a:p>
          <a:r>
            <a:rPr lang="en-US"/>
            <a:t>Divorce her husband</a:t>
          </a:r>
        </a:p>
      </dgm:t>
    </dgm:pt>
    <dgm:pt modelId="{160520C6-F354-4F7D-942B-41CBCCB624F9}" type="parTrans" cxnId="{43A8E54B-5E89-46E0-9613-F0D2BE85388E}">
      <dgm:prSet/>
      <dgm:spPr/>
      <dgm:t>
        <a:bodyPr/>
        <a:lstStyle/>
        <a:p>
          <a:endParaRPr lang="en-US"/>
        </a:p>
      </dgm:t>
    </dgm:pt>
    <dgm:pt modelId="{3950856C-7D12-4791-9711-3B1B4D816274}" type="sibTrans" cxnId="{43A8E54B-5E89-46E0-9613-F0D2BE85388E}">
      <dgm:prSet/>
      <dgm:spPr/>
      <dgm:t>
        <a:bodyPr/>
        <a:lstStyle/>
        <a:p>
          <a:endParaRPr lang="en-US"/>
        </a:p>
      </dgm:t>
    </dgm:pt>
    <dgm:pt modelId="{C7FDF245-2454-42B6-BB76-93D19574B2D1}">
      <dgm:prSet/>
      <dgm:spPr/>
      <dgm:t>
        <a:bodyPr/>
        <a:lstStyle/>
        <a:p>
          <a:r>
            <a:rPr lang="en-US"/>
            <a:t>Social life</a:t>
          </a:r>
        </a:p>
      </dgm:t>
    </dgm:pt>
    <dgm:pt modelId="{5AD711D5-F5EB-40A3-9DF7-836E523BEFA4}" type="parTrans" cxnId="{BE112DAC-1172-4F5D-9B4B-9FBBA517EA0F}">
      <dgm:prSet/>
      <dgm:spPr/>
      <dgm:t>
        <a:bodyPr/>
        <a:lstStyle/>
        <a:p>
          <a:endParaRPr lang="en-US"/>
        </a:p>
      </dgm:t>
    </dgm:pt>
    <dgm:pt modelId="{7E91F053-4177-452E-AFCA-B4AEA83D7C00}" type="sibTrans" cxnId="{BE112DAC-1172-4F5D-9B4B-9FBBA517EA0F}">
      <dgm:prSet/>
      <dgm:spPr/>
      <dgm:t>
        <a:bodyPr/>
        <a:lstStyle/>
        <a:p>
          <a:endParaRPr lang="en-US"/>
        </a:p>
      </dgm:t>
    </dgm:pt>
    <dgm:pt modelId="{DFFF4D63-14B3-4B30-9F3F-F5B2A6E048B4}">
      <dgm:prSet/>
      <dgm:spPr/>
      <dgm:t>
        <a:bodyPr/>
        <a:lstStyle/>
        <a:p>
          <a:r>
            <a:rPr lang="en-US"/>
            <a:t>Parties</a:t>
          </a:r>
        </a:p>
      </dgm:t>
    </dgm:pt>
    <dgm:pt modelId="{92A4D80E-FE93-4357-A17B-905F2DD2EF23}" type="parTrans" cxnId="{D151AA12-279B-4308-81B5-E66680DE00CB}">
      <dgm:prSet/>
      <dgm:spPr/>
      <dgm:t>
        <a:bodyPr/>
        <a:lstStyle/>
        <a:p>
          <a:endParaRPr lang="en-US"/>
        </a:p>
      </dgm:t>
    </dgm:pt>
    <dgm:pt modelId="{93B52EC8-50E7-4CE9-BEF5-89CE51A1E08E}" type="sibTrans" cxnId="{D151AA12-279B-4308-81B5-E66680DE00CB}">
      <dgm:prSet/>
      <dgm:spPr/>
      <dgm:t>
        <a:bodyPr/>
        <a:lstStyle/>
        <a:p>
          <a:endParaRPr lang="en-US"/>
        </a:p>
      </dgm:t>
    </dgm:pt>
    <dgm:pt modelId="{3B401C5A-84F7-4423-92FD-AE79D8FF0CB5}">
      <dgm:prSet/>
      <dgm:spPr/>
      <dgm:t>
        <a:bodyPr/>
        <a:lstStyle/>
        <a:p>
          <a:r>
            <a:rPr lang="en-US"/>
            <a:t>Went to the theater</a:t>
          </a:r>
        </a:p>
      </dgm:t>
    </dgm:pt>
    <dgm:pt modelId="{D98134D1-0964-407A-958E-3CC19E9FBD6D}" type="parTrans" cxnId="{DD637D0C-1A89-4B08-82E8-1CAB26BA9C14}">
      <dgm:prSet/>
      <dgm:spPr/>
      <dgm:t>
        <a:bodyPr/>
        <a:lstStyle/>
        <a:p>
          <a:endParaRPr lang="en-US"/>
        </a:p>
      </dgm:t>
    </dgm:pt>
    <dgm:pt modelId="{772036F1-BF1A-4AD4-87E9-59FFE085415D}" type="sibTrans" cxnId="{DD637D0C-1A89-4B08-82E8-1CAB26BA9C14}">
      <dgm:prSet/>
      <dgm:spPr/>
      <dgm:t>
        <a:bodyPr/>
        <a:lstStyle/>
        <a:p>
          <a:endParaRPr lang="en-US"/>
        </a:p>
      </dgm:t>
    </dgm:pt>
    <dgm:pt modelId="{79054511-4A32-458F-9F87-BBB99E58DD1C}">
      <dgm:prSet/>
      <dgm:spPr/>
      <dgm:t>
        <a:bodyPr/>
        <a:lstStyle/>
        <a:p>
          <a:r>
            <a:rPr lang="en-US"/>
            <a:t>Rich wives</a:t>
          </a:r>
        </a:p>
      </dgm:t>
    </dgm:pt>
    <dgm:pt modelId="{3962EF4A-3627-4B09-B6F6-3AEF240C57D5}" type="parTrans" cxnId="{62762059-849C-4E5A-982D-A07BBBF01784}">
      <dgm:prSet/>
      <dgm:spPr/>
      <dgm:t>
        <a:bodyPr/>
        <a:lstStyle/>
        <a:p>
          <a:endParaRPr lang="en-US"/>
        </a:p>
      </dgm:t>
    </dgm:pt>
    <dgm:pt modelId="{26612DF2-66E6-411E-B49D-5DFADD2359EE}" type="sibTrans" cxnId="{62762059-849C-4E5A-982D-A07BBBF01784}">
      <dgm:prSet/>
      <dgm:spPr/>
      <dgm:t>
        <a:bodyPr/>
        <a:lstStyle/>
        <a:p>
          <a:endParaRPr lang="en-US"/>
        </a:p>
      </dgm:t>
    </dgm:pt>
    <dgm:pt modelId="{6395559B-86A8-4882-B87A-0EE326094BD1}">
      <dgm:prSet/>
      <dgm:spPr/>
      <dgm:t>
        <a:bodyPr/>
        <a:lstStyle/>
        <a:p>
          <a:r>
            <a:rPr lang="en-US"/>
            <a:t>Could NOT vote</a:t>
          </a:r>
        </a:p>
      </dgm:t>
    </dgm:pt>
    <dgm:pt modelId="{D21092D4-F091-4682-B525-C44E3B641F24}" type="parTrans" cxnId="{13D366F0-63AC-4BE9-8E61-BF09DA66024A}">
      <dgm:prSet/>
      <dgm:spPr/>
      <dgm:t>
        <a:bodyPr/>
        <a:lstStyle/>
        <a:p>
          <a:endParaRPr lang="en-US"/>
        </a:p>
      </dgm:t>
    </dgm:pt>
    <dgm:pt modelId="{5EAD79F3-7A33-4775-BD59-AA6E582E34E9}" type="sibTrans" cxnId="{13D366F0-63AC-4BE9-8E61-BF09DA66024A}">
      <dgm:prSet/>
      <dgm:spPr/>
      <dgm:t>
        <a:bodyPr/>
        <a:lstStyle/>
        <a:p>
          <a:endParaRPr lang="en-US"/>
        </a:p>
      </dgm:t>
    </dgm:pt>
    <dgm:pt modelId="{8743D3AD-F85F-4668-A7A9-9873037FD3AE}">
      <dgm:prSet/>
      <dgm:spPr/>
      <dgm:t>
        <a:bodyPr/>
        <a:lstStyle/>
        <a:p>
          <a:r>
            <a:rPr lang="en-US"/>
            <a:t>But they could influence their husbands or sons</a:t>
          </a:r>
        </a:p>
      </dgm:t>
    </dgm:pt>
    <dgm:pt modelId="{174B06E9-96E2-4904-99DE-F3A9BA1FFDB3}" type="parTrans" cxnId="{814D9E0C-1B94-41BC-BE37-9B5906FBD043}">
      <dgm:prSet/>
      <dgm:spPr/>
      <dgm:t>
        <a:bodyPr/>
        <a:lstStyle/>
        <a:p>
          <a:endParaRPr lang="en-US"/>
        </a:p>
      </dgm:t>
    </dgm:pt>
    <dgm:pt modelId="{87825B13-71F5-4992-B08B-7AAD3B7D8446}" type="sibTrans" cxnId="{814D9E0C-1B94-41BC-BE37-9B5906FBD043}">
      <dgm:prSet/>
      <dgm:spPr/>
      <dgm:t>
        <a:bodyPr/>
        <a:lstStyle/>
        <a:p>
          <a:endParaRPr lang="en-US"/>
        </a:p>
      </dgm:t>
    </dgm:pt>
    <dgm:pt modelId="{0BE56353-7B54-482E-BCB8-F45D4C8A4A40}" type="pres">
      <dgm:prSet presAssocID="{723C6209-1CFE-43AF-9C1E-61D675EB6689}" presName="Name0" presStyleCnt="0">
        <dgm:presLayoutVars>
          <dgm:dir/>
          <dgm:animLvl val="lvl"/>
          <dgm:resizeHandles val="exact"/>
        </dgm:presLayoutVars>
      </dgm:prSet>
      <dgm:spPr/>
    </dgm:pt>
    <dgm:pt modelId="{71313EAA-F3D9-4000-8D61-9439108024B5}" type="pres">
      <dgm:prSet presAssocID="{7CDEC397-1618-4A2C-A421-131EA9AB26FE}" presName="composite" presStyleCnt="0"/>
      <dgm:spPr/>
    </dgm:pt>
    <dgm:pt modelId="{8DE7219C-D867-4918-9F85-FE80E69AB4D8}" type="pres">
      <dgm:prSet presAssocID="{7CDEC397-1618-4A2C-A421-131EA9AB26F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C77E41A-0F28-4102-96A2-A19864A59E73}" type="pres">
      <dgm:prSet presAssocID="{7CDEC397-1618-4A2C-A421-131EA9AB26FE}" presName="desTx" presStyleLbl="alignAccFollowNode1" presStyleIdx="0" presStyleCnt="3">
        <dgm:presLayoutVars>
          <dgm:bulletEnabled val="1"/>
        </dgm:presLayoutVars>
      </dgm:prSet>
      <dgm:spPr/>
    </dgm:pt>
    <dgm:pt modelId="{48CD1E95-800D-4C62-971F-D9324F0F441D}" type="pres">
      <dgm:prSet presAssocID="{4E1C3B71-CEEB-4675-AE01-745D705A59F5}" presName="space" presStyleCnt="0"/>
      <dgm:spPr/>
    </dgm:pt>
    <dgm:pt modelId="{23B5506F-6772-4AF7-A8B6-D7E0959E671E}" type="pres">
      <dgm:prSet presAssocID="{C7FDF245-2454-42B6-BB76-93D19574B2D1}" presName="composite" presStyleCnt="0"/>
      <dgm:spPr/>
    </dgm:pt>
    <dgm:pt modelId="{4F221FF9-4E85-4F8F-9642-10155D8E2DE0}" type="pres">
      <dgm:prSet presAssocID="{C7FDF245-2454-42B6-BB76-93D19574B2D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3C513A9-A6EF-43AA-8EE0-0E098C0ACEFE}" type="pres">
      <dgm:prSet presAssocID="{C7FDF245-2454-42B6-BB76-93D19574B2D1}" presName="desTx" presStyleLbl="alignAccFollowNode1" presStyleIdx="1" presStyleCnt="3">
        <dgm:presLayoutVars>
          <dgm:bulletEnabled val="1"/>
        </dgm:presLayoutVars>
      </dgm:prSet>
      <dgm:spPr/>
    </dgm:pt>
    <dgm:pt modelId="{F5D99A0D-96FA-4946-901D-6FF78731BCF7}" type="pres">
      <dgm:prSet presAssocID="{7E91F053-4177-452E-AFCA-B4AEA83D7C00}" presName="space" presStyleCnt="0"/>
      <dgm:spPr/>
    </dgm:pt>
    <dgm:pt modelId="{D313FFA4-62F6-49C8-AD88-793CEE953FCB}" type="pres">
      <dgm:prSet presAssocID="{79054511-4A32-458F-9F87-BBB99E58DD1C}" presName="composite" presStyleCnt="0"/>
      <dgm:spPr/>
    </dgm:pt>
    <dgm:pt modelId="{2DBCB6C8-9D9E-4934-864C-BACA72715057}" type="pres">
      <dgm:prSet presAssocID="{79054511-4A32-458F-9F87-BBB99E58DD1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5B4FEAE-E9D7-470B-B606-F1EF49F8DD1E}" type="pres">
      <dgm:prSet presAssocID="{79054511-4A32-458F-9F87-BBB99E58DD1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94C8104-4C98-4297-BDB9-9B59F76D9DFB}" type="presOf" srcId="{3B401C5A-84F7-4423-92FD-AE79D8FF0CB5}" destId="{33C513A9-A6EF-43AA-8EE0-0E098C0ACEFE}" srcOrd="0" destOrd="1" presId="urn:microsoft.com/office/officeart/2005/8/layout/hList1"/>
    <dgm:cxn modelId="{DD637D0C-1A89-4B08-82E8-1CAB26BA9C14}" srcId="{C7FDF245-2454-42B6-BB76-93D19574B2D1}" destId="{3B401C5A-84F7-4423-92FD-AE79D8FF0CB5}" srcOrd="1" destOrd="0" parTransId="{D98134D1-0964-407A-958E-3CC19E9FBD6D}" sibTransId="{772036F1-BF1A-4AD4-87E9-59FFE085415D}"/>
    <dgm:cxn modelId="{814D9E0C-1B94-41BC-BE37-9B5906FBD043}" srcId="{79054511-4A32-458F-9F87-BBB99E58DD1C}" destId="{8743D3AD-F85F-4668-A7A9-9873037FD3AE}" srcOrd="1" destOrd="0" parTransId="{174B06E9-96E2-4904-99DE-F3A9BA1FFDB3}" sibTransId="{87825B13-71F5-4992-B08B-7AAD3B7D8446}"/>
    <dgm:cxn modelId="{D151AA12-279B-4308-81B5-E66680DE00CB}" srcId="{C7FDF245-2454-42B6-BB76-93D19574B2D1}" destId="{DFFF4D63-14B3-4B30-9F3F-F5B2A6E048B4}" srcOrd="0" destOrd="0" parTransId="{92A4D80E-FE93-4357-A17B-905F2DD2EF23}" sibTransId="{93B52EC8-50E7-4CE9-BEF5-89CE51A1E08E}"/>
    <dgm:cxn modelId="{E937612F-33E0-43F8-8104-C9C9D6883421}" type="presOf" srcId="{723C6209-1CFE-43AF-9C1E-61D675EB6689}" destId="{0BE56353-7B54-482E-BCB8-F45D4C8A4A40}" srcOrd="0" destOrd="0" presId="urn:microsoft.com/office/officeart/2005/8/layout/hList1"/>
    <dgm:cxn modelId="{2466243C-FB90-43D6-979B-3C5EE7E9070B}" type="presOf" srcId="{79054511-4A32-458F-9F87-BBB99E58DD1C}" destId="{2DBCB6C8-9D9E-4934-864C-BACA72715057}" srcOrd="0" destOrd="0" presId="urn:microsoft.com/office/officeart/2005/8/layout/hList1"/>
    <dgm:cxn modelId="{B4C1E03F-EB15-4723-A3FD-F60D038A846A}" type="presOf" srcId="{C7FDF245-2454-42B6-BB76-93D19574B2D1}" destId="{4F221FF9-4E85-4F8F-9642-10155D8E2DE0}" srcOrd="0" destOrd="0" presId="urn:microsoft.com/office/officeart/2005/8/layout/hList1"/>
    <dgm:cxn modelId="{43A8E54B-5E89-46E0-9613-F0D2BE85388E}" srcId="{7CDEC397-1618-4A2C-A421-131EA9AB26FE}" destId="{BA3BA056-51D5-4DA9-A3A5-7BB81510F27F}" srcOrd="2" destOrd="0" parTransId="{160520C6-F354-4F7D-942B-41CBCCB624F9}" sibTransId="{3950856C-7D12-4791-9711-3B1B4D816274}"/>
    <dgm:cxn modelId="{62762059-849C-4E5A-982D-A07BBBF01784}" srcId="{723C6209-1CFE-43AF-9C1E-61D675EB6689}" destId="{79054511-4A32-458F-9F87-BBB99E58DD1C}" srcOrd="2" destOrd="0" parTransId="{3962EF4A-3627-4B09-B6F6-3AEF240C57D5}" sibTransId="{26612DF2-66E6-411E-B49D-5DFADD2359EE}"/>
    <dgm:cxn modelId="{7B3C447E-26A9-47C7-864C-4A6601038A0C}" type="presOf" srcId="{DFFF4D63-14B3-4B30-9F3F-F5B2A6E048B4}" destId="{33C513A9-A6EF-43AA-8EE0-0E098C0ACEFE}" srcOrd="0" destOrd="0" presId="urn:microsoft.com/office/officeart/2005/8/layout/hList1"/>
    <dgm:cxn modelId="{BE112DAC-1172-4F5D-9B4B-9FBBA517EA0F}" srcId="{723C6209-1CFE-43AF-9C1E-61D675EB6689}" destId="{C7FDF245-2454-42B6-BB76-93D19574B2D1}" srcOrd="1" destOrd="0" parTransId="{5AD711D5-F5EB-40A3-9DF7-836E523BEFA4}" sibTransId="{7E91F053-4177-452E-AFCA-B4AEA83D7C00}"/>
    <dgm:cxn modelId="{A32479B7-C3A1-4425-908E-5F46DCED2264}" type="presOf" srcId="{6395559B-86A8-4882-B87A-0EE326094BD1}" destId="{B5B4FEAE-E9D7-470B-B606-F1EF49F8DD1E}" srcOrd="0" destOrd="0" presId="urn:microsoft.com/office/officeart/2005/8/layout/hList1"/>
    <dgm:cxn modelId="{72334FC4-F382-45FB-A44B-840825A72A78}" type="presOf" srcId="{FF03466E-6B11-4AD1-8F65-5E7DBB72738B}" destId="{0C77E41A-0F28-4102-96A2-A19864A59E73}" srcOrd="0" destOrd="1" presId="urn:microsoft.com/office/officeart/2005/8/layout/hList1"/>
    <dgm:cxn modelId="{AB7E03CC-5074-410E-8ABB-EAD5DED1BD69}" srcId="{7CDEC397-1618-4A2C-A421-131EA9AB26FE}" destId="{C7EEBDFA-F365-41D2-8F87-4BFA4E145721}" srcOrd="0" destOrd="0" parTransId="{1D7363ED-131C-4397-84C8-149D75AB5B04}" sibTransId="{355712BA-2A6B-4167-9714-58D5F655A480}"/>
    <dgm:cxn modelId="{D91F4EE1-185A-4518-8B99-CA3F08857B35}" srcId="{723C6209-1CFE-43AF-9C1E-61D675EB6689}" destId="{7CDEC397-1618-4A2C-A421-131EA9AB26FE}" srcOrd="0" destOrd="0" parTransId="{D9972654-B497-46CF-B31B-5C1835CD8F78}" sibTransId="{4E1C3B71-CEEB-4675-AE01-745D705A59F5}"/>
    <dgm:cxn modelId="{418FF1E6-419D-49E0-B136-4F382A738B12}" srcId="{7CDEC397-1618-4A2C-A421-131EA9AB26FE}" destId="{FF03466E-6B11-4AD1-8F65-5E7DBB72738B}" srcOrd="1" destOrd="0" parTransId="{69A66F7D-5AC0-4D19-954A-29F54913C6E5}" sibTransId="{D1B76B8B-B96C-473D-9F77-01D1FF82231B}"/>
    <dgm:cxn modelId="{2B8310ED-CC59-48C9-890B-32603959D821}" type="presOf" srcId="{BA3BA056-51D5-4DA9-A3A5-7BB81510F27F}" destId="{0C77E41A-0F28-4102-96A2-A19864A59E73}" srcOrd="0" destOrd="2" presId="urn:microsoft.com/office/officeart/2005/8/layout/hList1"/>
    <dgm:cxn modelId="{13D366F0-63AC-4BE9-8E61-BF09DA66024A}" srcId="{79054511-4A32-458F-9F87-BBB99E58DD1C}" destId="{6395559B-86A8-4882-B87A-0EE326094BD1}" srcOrd="0" destOrd="0" parTransId="{D21092D4-F091-4682-B525-C44E3B641F24}" sibTransId="{5EAD79F3-7A33-4775-BD59-AA6E582E34E9}"/>
    <dgm:cxn modelId="{86B9A4F5-70D3-49FF-9B2F-5C83F29083F3}" type="presOf" srcId="{C7EEBDFA-F365-41D2-8F87-4BFA4E145721}" destId="{0C77E41A-0F28-4102-96A2-A19864A59E73}" srcOrd="0" destOrd="0" presId="urn:microsoft.com/office/officeart/2005/8/layout/hList1"/>
    <dgm:cxn modelId="{90530CF6-E3DD-4FBC-8F1E-605DF97CC186}" type="presOf" srcId="{8743D3AD-F85F-4668-A7A9-9873037FD3AE}" destId="{B5B4FEAE-E9D7-470B-B606-F1EF49F8DD1E}" srcOrd="0" destOrd="1" presId="urn:microsoft.com/office/officeart/2005/8/layout/hList1"/>
    <dgm:cxn modelId="{6619BAFA-3E02-424C-B18A-BBBEE93D8470}" type="presOf" srcId="{7CDEC397-1618-4A2C-A421-131EA9AB26FE}" destId="{8DE7219C-D867-4918-9F85-FE80E69AB4D8}" srcOrd="0" destOrd="0" presId="urn:microsoft.com/office/officeart/2005/8/layout/hList1"/>
    <dgm:cxn modelId="{AEED60E7-8CEE-4678-8BEA-9E24284A569B}" type="presParOf" srcId="{0BE56353-7B54-482E-BCB8-F45D4C8A4A40}" destId="{71313EAA-F3D9-4000-8D61-9439108024B5}" srcOrd="0" destOrd="0" presId="urn:microsoft.com/office/officeart/2005/8/layout/hList1"/>
    <dgm:cxn modelId="{84969EDF-819E-4C7B-B5AF-61AA3253942D}" type="presParOf" srcId="{71313EAA-F3D9-4000-8D61-9439108024B5}" destId="{8DE7219C-D867-4918-9F85-FE80E69AB4D8}" srcOrd="0" destOrd="0" presId="urn:microsoft.com/office/officeart/2005/8/layout/hList1"/>
    <dgm:cxn modelId="{731857EA-0014-463E-AD7A-53F2013D235C}" type="presParOf" srcId="{71313EAA-F3D9-4000-8D61-9439108024B5}" destId="{0C77E41A-0F28-4102-96A2-A19864A59E73}" srcOrd="1" destOrd="0" presId="urn:microsoft.com/office/officeart/2005/8/layout/hList1"/>
    <dgm:cxn modelId="{B569454A-E55B-4586-B828-6EE537BF963A}" type="presParOf" srcId="{0BE56353-7B54-482E-BCB8-F45D4C8A4A40}" destId="{48CD1E95-800D-4C62-971F-D9324F0F441D}" srcOrd="1" destOrd="0" presId="urn:microsoft.com/office/officeart/2005/8/layout/hList1"/>
    <dgm:cxn modelId="{E1F39A38-F3E6-4D19-9709-B89BFBF44C75}" type="presParOf" srcId="{0BE56353-7B54-482E-BCB8-F45D4C8A4A40}" destId="{23B5506F-6772-4AF7-A8B6-D7E0959E671E}" srcOrd="2" destOrd="0" presId="urn:microsoft.com/office/officeart/2005/8/layout/hList1"/>
    <dgm:cxn modelId="{6CB05999-7F83-4268-8D74-1D8194BE8FC1}" type="presParOf" srcId="{23B5506F-6772-4AF7-A8B6-D7E0959E671E}" destId="{4F221FF9-4E85-4F8F-9642-10155D8E2DE0}" srcOrd="0" destOrd="0" presId="urn:microsoft.com/office/officeart/2005/8/layout/hList1"/>
    <dgm:cxn modelId="{E23EC70D-44A1-47F2-BB75-D0AE4E816DA3}" type="presParOf" srcId="{23B5506F-6772-4AF7-A8B6-D7E0959E671E}" destId="{33C513A9-A6EF-43AA-8EE0-0E098C0ACEFE}" srcOrd="1" destOrd="0" presId="urn:microsoft.com/office/officeart/2005/8/layout/hList1"/>
    <dgm:cxn modelId="{30B00599-602F-4EB8-AD77-E5DF64DF239A}" type="presParOf" srcId="{0BE56353-7B54-482E-BCB8-F45D4C8A4A40}" destId="{F5D99A0D-96FA-4946-901D-6FF78731BCF7}" srcOrd="3" destOrd="0" presId="urn:microsoft.com/office/officeart/2005/8/layout/hList1"/>
    <dgm:cxn modelId="{46853435-8382-43F4-ABD2-F9E692432F0B}" type="presParOf" srcId="{0BE56353-7B54-482E-BCB8-F45D4C8A4A40}" destId="{D313FFA4-62F6-49C8-AD88-793CEE953FCB}" srcOrd="4" destOrd="0" presId="urn:microsoft.com/office/officeart/2005/8/layout/hList1"/>
    <dgm:cxn modelId="{6DBC3A8F-12D5-4D4A-A0CE-E5F8F0362E8E}" type="presParOf" srcId="{D313FFA4-62F6-49C8-AD88-793CEE953FCB}" destId="{2DBCB6C8-9D9E-4934-864C-BACA72715057}" srcOrd="0" destOrd="0" presId="urn:microsoft.com/office/officeart/2005/8/layout/hList1"/>
    <dgm:cxn modelId="{F2A2ABDD-51A0-4DF0-AB76-9A125F3D7B0C}" type="presParOf" srcId="{D313FFA4-62F6-49C8-AD88-793CEE953FCB}" destId="{B5B4FEAE-E9D7-470B-B606-F1EF49F8DD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A8406-5525-45DA-A9A3-65EE9CB49F7D}">
      <dsp:nvSpPr>
        <dsp:cNvPr id="0" name=""/>
        <dsp:cNvSpPr/>
      </dsp:nvSpPr>
      <dsp:spPr>
        <a:xfrm>
          <a:off x="1582" y="914412"/>
          <a:ext cx="1141382" cy="114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E9EB9-A19B-4855-9A52-2C59DD51C7D7}">
      <dsp:nvSpPr>
        <dsp:cNvPr id="0" name=""/>
        <dsp:cNvSpPr/>
      </dsp:nvSpPr>
      <dsp:spPr>
        <a:xfrm>
          <a:off x="1582" y="2157446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Alpine Mountains</a:t>
          </a:r>
        </a:p>
      </dsp:txBody>
      <dsp:txXfrm>
        <a:off x="1582" y="2157446"/>
        <a:ext cx="3261093" cy="489164"/>
      </dsp:txXfrm>
    </dsp:sp>
    <dsp:sp modelId="{11DD1D46-3B28-4AA0-8FC6-1B38888C9E38}">
      <dsp:nvSpPr>
        <dsp:cNvPr id="0" name=""/>
        <dsp:cNvSpPr/>
      </dsp:nvSpPr>
      <dsp:spPr>
        <a:xfrm>
          <a:off x="1582" y="2693889"/>
          <a:ext cx="3261093" cy="58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defense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raising livestock</a:t>
          </a:r>
        </a:p>
      </dsp:txBody>
      <dsp:txXfrm>
        <a:off x="1582" y="2693889"/>
        <a:ext cx="3261093" cy="584502"/>
      </dsp:txXfrm>
    </dsp:sp>
    <dsp:sp modelId="{78515D74-E90A-4EB7-B93D-901C8506DC0A}">
      <dsp:nvSpPr>
        <dsp:cNvPr id="0" name=""/>
        <dsp:cNvSpPr/>
      </dsp:nvSpPr>
      <dsp:spPr>
        <a:xfrm>
          <a:off x="3833367" y="914412"/>
          <a:ext cx="1141382" cy="114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27CD6-5CAC-482C-9F7B-96EAD2028BF9}">
      <dsp:nvSpPr>
        <dsp:cNvPr id="0" name=""/>
        <dsp:cNvSpPr/>
      </dsp:nvSpPr>
      <dsp:spPr>
        <a:xfrm>
          <a:off x="3833367" y="2157446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Mediterranean Sea</a:t>
          </a:r>
        </a:p>
      </dsp:txBody>
      <dsp:txXfrm>
        <a:off x="3833367" y="2157446"/>
        <a:ext cx="3261093" cy="489164"/>
      </dsp:txXfrm>
    </dsp:sp>
    <dsp:sp modelId="{C826ADC8-9E35-4F28-8FD3-B0331B216CFC}">
      <dsp:nvSpPr>
        <dsp:cNvPr id="0" name=""/>
        <dsp:cNvSpPr/>
      </dsp:nvSpPr>
      <dsp:spPr>
        <a:xfrm>
          <a:off x="3833367" y="2693889"/>
          <a:ext cx="3261093" cy="58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defense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fishing</a:t>
          </a:r>
        </a:p>
      </dsp:txBody>
      <dsp:txXfrm>
        <a:off x="3833367" y="2693889"/>
        <a:ext cx="3261093" cy="584502"/>
      </dsp:txXfrm>
    </dsp:sp>
    <dsp:sp modelId="{1914A8B0-5E53-4E4D-A3A3-DC8E7F702C5F}">
      <dsp:nvSpPr>
        <dsp:cNvPr id="0" name=""/>
        <dsp:cNvSpPr/>
      </dsp:nvSpPr>
      <dsp:spPr>
        <a:xfrm>
          <a:off x="7665152" y="914412"/>
          <a:ext cx="1141382" cy="114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8AE7A-73F1-4FA0-88B5-33F6F1830144}">
      <dsp:nvSpPr>
        <dsp:cNvPr id="0" name=""/>
        <dsp:cNvSpPr/>
      </dsp:nvSpPr>
      <dsp:spPr>
        <a:xfrm>
          <a:off x="7665152" y="2157446"/>
          <a:ext cx="3261093" cy="4891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/>
            <a:t>River Systems</a:t>
          </a:r>
        </a:p>
      </dsp:txBody>
      <dsp:txXfrm>
        <a:off x="7665152" y="2157446"/>
        <a:ext cx="3261093" cy="489164"/>
      </dsp:txXfrm>
    </dsp:sp>
    <dsp:sp modelId="{B294A874-9D09-40A4-BDB0-C38208CE8A4C}">
      <dsp:nvSpPr>
        <dsp:cNvPr id="0" name=""/>
        <dsp:cNvSpPr/>
      </dsp:nvSpPr>
      <dsp:spPr>
        <a:xfrm>
          <a:off x="7665152" y="2693889"/>
          <a:ext cx="3261093" cy="584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trade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Perfect for farming</a:t>
          </a:r>
        </a:p>
      </dsp:txBody>
      <dsp:txXfrm>
        <a:off x="7665152" y="2693889"/>
        <a:ext cx="3261093" cy="584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0E4994-5B11-42C0-BD98-03F06043347D}">
      <dsp:nvSpPr>
        <dsp:cNvPr id="0" name=""/>
        <dsp:cNvSpPr/>
      </dsp:nvSpPr>
      <dsp:spPr>
        <a:xfrm>
          <a:off x="0" y="52118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Twin brothers</a:t>
          </a:r>
        </a:p>
      </dsp:txBody>
      <dsp:txXfrm>
        <a:off x="25759" y="77877"/>
        <a:ext cx="10464082" cy="476152"/>
      </dsp:txXfrm>
    </dsp:sp>
    <dsp:sp modelId="{E6738F94-CD38-48AC-950C-2A65BFB6A30F}">
      <dsp:nvSpPr>
        <dsp:cNvPr id="0" name=""/>
        <dsp:cNvSpPr/>
      </dsp:nvSpPr>
      <dsp:spPr>
        <a:xfrm>
          <a:off x="0" y="579789"/>
          <a:ext cx="10515600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Mom was a princess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Dad was Mars, God of War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Uncle was a king</a:t>
          </a:r>
        </a:p>
      </dsp:txBody>
      <dsp:txXfrm>
        <a:off x="0" y="579789"/>
        <a:ext cx="10515600" cy="888030"/>
      </dsp:txXfrm>
    </dsp:sp>
    <dsp:sp modelId="{0B31935F-653E-4F11-99C3-97F8DAEF3519}">
      <dsp:nvSpPr>
        <dsp:cNvPr id="0" name=""/>
        <dsp:cNvSpPr/>
      </dsp:nvSpPr>
      <dsp:spPr>
        <a:xfrm>
          <a:off x="0" y="1467819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Uncle got jealous about Romulus and Remus</a:t>
          </a:r>
        </a:p>
      </dsp:txBody>
      <dsp:txXfrm>
        <a:off x="25759" y="1493578"/>
        <a:ext cx="10464082" cy="476152"/>
      </dsp:txXfrm>
    </dsp:sp>
    <dsp:sp modelId="{E8AF65CF-95FC-4377-962C-4AB83CB18598}">
      <dsp:nvSpPr>
        <dsp:cNvPr id="0" name=""/>
        <dsp:cNvSpPr/>
      </dsp:nvSpPr>
      <dsp:spPr>
        <a:xfrm>
          <a:off x="0" y="1995489"/>
          <a:ext cx="10515600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Dumped the kids in the river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Saved and raised by a she-wolf and a shepard</a:t>
          </a:r>
        </a:p>
      </dsp:txBody>
      <dsp:txXfrm>
        <a:off x="0" y="1995489"/>
        <a:ext cx="10515600" cy="592020"/>
      </dsp:txXfrm>
    </dsp:sp>
    <dsp:sp modelId="{FA65BB3F-7AE8-432C-9FA8-B82069C7657D}">
      <dsp:nvSpPr>
        <dsp:cNvPr id="0" name=""/>
        <dsp:cNvSpPr/>
      </dsp:nvSpPr>
      <dsp:spPr>
        <a:xfrm>
          <a:off x="0" y="2587509"/>
          <a:ext cx="105156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boys went on their own to start a new city</a:t>
          </a:r>
        </a:p>
      </dsp:txBody>
      <dsp:txXfrm>
        <a:off x="25759" y="2613268"/>
        <a:ext cx="10464082" cy="476152"/>
      </dsp:txXfrm>
    </dsp:sp>
    <dsp:sp modelId="{0F4E5132-106E-4615-862A-7D10616C66AB}">
      <dsp:nvSpPr>
        <dsp:cNvPr id="0" name=""/>
        <dsp:cNvSpPr/>
      </dsp:nvSpPr>
      <dsp:spPr>
        <a:xfrm>
          <a:off x="0" y="3115179"/>
          <a:ext cx="1051560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Got into a fight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Romulus killed Remus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Named the city Rome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This didn’t happen</a:t>
          </a:r>
        </a:p>
      </dsp:txBody>
      <dsp:txXfrm>
        <a:off x="0" y="3115179"/>
        <a:ext cx="10515600" cy="1184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6CC53-7F6D-4758-8925-2D805D781DA8}">
      <dsp:nvSpPr>
        <dsp:cNvPr id="0" name=""/>
        <dsp:cNvSpPr/>
      </dsp:nvSpPr>
      <dsp:spPr>
        <a:xfrm>
          <a:off x="0" y="48919"/>
          <a:ext cx="6666833" cy="103135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Patriarchal</a:t>
          </a:r>
        </a:p>
      </dsp:txBody>
      <dsp:txXfrm>
        <a:off x="50347" y="99266"/>
        <a:ext cx="6566139" cy="930660"/>
      </dsp:txXfrm>
    </dsp:sp>
    <dsp:sp modelId="{C57D1660-052B-450E-9F72-F7E3E5565E46}">
      <dsp:nvSpPr>
        <dsp:cNvPr id="0" name=""/>
        <dsp:cNvSpPr/>
      </dsp:nvSpPr>
      <dsp:spPr>
        <a:xfrm>
          <a:off x="0" y="1080274"/>
          <a:ext cx="6666833" cy="164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Men ruled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Ancestry was traced only through men</a:t>
          </a:r>
        </a:p>
      </dsp:txBody>
      <dsp:txXfrm>
        <a:off x="0" y="1080274"/>
        <a:ext cx="6666833" cy="1646685"/>
      </dsp:txXfrm>
    </dsp:sp>
    <dsp:sp modelId="{B4C9AB3F-12D7-4D4F-9CDC-8FF261B51497}">
      <dsp:nvSpPr>
        <dsp:cNvPr id="0" name=""/>
        <dsp:cNvSpPr/>
      </dsp:nvSpPr>
      <dsp:spPr>
        <a:xfrm>
          <a:off x="0" y="2726960"/>
          <a:ext cx="6666833" cy="1031354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Paterfamilias</a:t>
          </a:r>
        </a:p>
      </dsp:txBody>
      <dsp:txXfrm>
        <a:off x="50347" y="2777307"/>
        <a:ext cx="6566139" cy="930660"/>
      </dsp:txXfrm>
    </dsp:sp>
    <dsp:sp modelId="{2E48DC9A-C2DF-4EFC-B082-DBFED30D4F0C}">
      <dsp:nvSpPr>
        <dsp:cNvPr id="0" name=""/>
        <dsp:cNvSpPr/>
      </dsp:nvSpPr>
      <dsp:spPr>
        <a:xfrm>
          <a:off x="0" y="3758314"/>
          <a:ext cx="6666833" cy="164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“Head of the Household”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400" kern="1200"/>
            <a:t>Father had absolute power over everyone in the home</a:t>
          </a:r>
        </a:p>
      </dsp:txBody>
      <dsp:txXfrm>
        <a:off x="0" y="3758314"/>
        <a:ext cx="6666833" cy="16466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7219C-D867-4918-9F85-FE80E69AB4D8}">
      <dsp:nvSpPr>
        <dsp:cNvPr id="0" name=""/>
        <dsp:cNvSpPr/>
      </dsp:nvSpPr>
      <dsp:spPr>
        <a:xfrm>
          <a:off x="3286" y="252327"/>
          <a:ext cx="3203971" cy="1123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More free than Greek women</a:t>
          </a:r>
        </a:p>
      </dsp:txBody>
      <dsp:txXfrm>
        <a:off x="3286" y="252327"/>
        <a:ext cx="3203971" cy="1123643"/>
      </dsp:txXfrm>
    </dsp:sp>
    <dsp:sp modelId="{0C77E41A-0F28-4102-96A2-A19864A59E73}">
      <dsp:nvSpPr>
        <dsp:cNvPr id="0" name=""/>
        <dsp:cNvSpPr/>
      </dsp:nvSpPr>
      <dsp:spPr>
        <a:xfrm>
          <a:off x="3286" y="1375970"/>
          <a:ext cx="3203971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Owned property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Make a will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Divorce her husband</a:t>
          </a:r>
        </a:p>
      </dsp:txBody>
      <dsp:txXfrm>
        <a:off x="3286" y="1375970"/>
        <a:ext cx="3203971" cy="2723040"/>
      </dsp:txXfrm>
    </dsp:sp>
    <dsp:sp modelId="{4F221FF9-4E85-4F8F-9642-10155D8E2DE0}">
      <dsp:nvSpPr>
        <dsp:cNvPr id="0" name=""/>
        <dsp:cNvSpPr/>
      </dsp:nvSpPr>
      <dsp:spPr>
        <a:xfrm>
          <a:off x="3655814" y="252327"/>
          <a:ext cx="3203971" cy="1123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Social life</a:t>
          </a:r>
        </a:p>
      </dsp:txBody>
      <dsp:txXfrm>
        <a:off x="3655814" y="252327"/>
        <a:ext cx="3203971" cy="1123643"/>
      </dsp:txXfrm>
    </dsp:sp>
    <dsp:sp modelId="{33C513A9-A6EF-43AA-8EE0-0E098C0ACEFE}">
      <dsp:nvSpPr>
        <dsp:cNvPr id="0" name=""/>
        <dsp:cNvSpPr/>
      </dsp:nvSpPr>
      <dsp:spPr>
        <a:xfrm>
          <a:off x="3655814" y="1375970"/>
          <a:ext cx="3203971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Parties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Went to the theater</a:t>
          </a:r>
        </a:p>
      </dsp:txBody>
      <dsp:txXfrm>
        <a:off x="3655814" y="1375970"/>
        <a:ext cx="3203971" cy="2723040"/>
      </dsp:txXfrm>
    </dsp:sp>
    <dsp:sp modelId="{2DBCB6C8-9D9E-4934-864C-BACA72715057}">
      <dsp:nvSpPr>
        <dsp:cNvPr id="0" name=""/>
        <dsp:cNvSpPr/>
      </dsp:nvSpPr>
      <dsp:spPr>
        <a:xfrm>
          <a:off x="7308342" y="252327"/>
          <a:ext cx="3203971" cy="11236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Rich wives</a:t>
          </a:r>
        </a:p>
      </dsp:txBody>
      <dsp:txXfrm>
        <a:off x="7308342" y="252327"/>
        <a:ext cx="3203971" cy="1123643"/>
      </dsp:txXfrm>
    </dsp:sp>
    <dsp:sp modelId="{B5B4FEAE-E9D7-470B-B606-F1EF49F8DD1E}">
      <dsp:nvSpPr>
        <dsp:cNvPr id="0" name=""/>
        <dsp:cNvSpPr/>
      </dsp:nvSpPr>
      <dsp:spPr>
        <a:xfrm>
          <a:off x="7308342" y="1375970"/>
          <a:ext cx="3203971" cy="27230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Could NOT vote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/>
            <a:t>But they could influence their husbands or sons</a:t>
          </a:r>
        </a:p>
      </dsp:txBody>
      <dsp:txXfrm>
        <a:off x="7308342" y="1375970"/>
        <a:ext cx="3203971" cy="2723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F8F0-5CBC-4498-82AF-97641377F0C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73D14-E106-4935-88DD-8747F6B52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486,713 different routes to Rome!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3D14-E106-4935-88DD-8747F6B52D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would Rome’s location be an advantage for its growth and power? Go to Google Earth.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3D14-E106-4935-88DD-8747F6B52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57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and talk: what does this law tell you about the ancient Romans and their way of life?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3D14-E106-4935-88DD-8747F6B52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68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Distribution of wealth YouTube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3D14-E106-4935-88DD-8747F6B52D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3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75B40-8DF5-E355-35EC-05BABD8FA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D8DEE-2886-316B-7B77-D05D656FD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D4B7-AB32-3092-2128-AF452EB9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08FC8-F6AE-685F-9F30-88001AF6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0C22A-7DA4-F2DA-3CFA-24216F07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7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6A6B0-E584-A80E-384D-5DA751AB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D46E1-5C70-3AEA-19A4-104D31F4EC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83F35-762C-6C86-68FC-2A4561F6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3280D-84F8-C297-BA15-D8EE7B20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1686D-36E9-662A-D767-643873E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77177-A3E4-4979-9DA1-A8E007B87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C833E-11D4-9D32-B594-571FE2AF4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C1EDA-38C0-4389-00E3-0314547D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4DB3-D04A-4AF9-D56A-61538928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B41DC-EFC7-4F57-8A8C-56EEBF58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6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727FC-88F3-678A-A288-91A69378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C495F-2F38-54B8-7E10-199BEF312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E5733-5C2B-6B61-EA82-5D745EC0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E318E-398D-8F64-2B2D-76895C523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440F-E7A6-38A3-B43F-700E0756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CEEA-9E83-F049-C3F8-60128E63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8EBA3-A960-ED38-1C40-9D13635B7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D52E3-9B88-8411-BB87-DD702E6F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DDC8-BE6F-C3A6-45F0-4AC590D8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B9B0-5A8B-637C-3E8B-221138B5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CFFF6-1843-C420-1296-7AA02C141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AA99-D2F6-F73E-F98A-60A6D83B7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D6041-7272-B8CC-1653-D57F99E19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18A37-86F2-2B0D-AC59-4E36C92F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FD6B8-8638-CE18-62E7-949F546D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3269B-FECD-4F37-4602-23A0434A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7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CED29-5993-7CB5-90D0-7E995409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47E6-1524-AB5F-8D97-540AE0388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B0E66-B2F1-CC5E-07EF-5DC7CA675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F6F68-B91A-C451-8ACE-97D25BE88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EB77A-06E1-1E18-42DB-55AE2B316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02481-1F9B-1997-01CC-80623562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AB736-3483-ACEB-A6EA-963C3B79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1EB8FC-4BE1-E156-833C-3B2D2055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DADF0-2647-53C5-5E06-117932FC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9C039-ED71-78AC-83EB-629295EE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A7A29-04D3-0708-DE31-78E28880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85A5D-FEF8-46F1-9838-CE2E41A3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71DFB-A23C-6509-E8FA-769F8636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81541-4CAA-A081-8D29-125892A6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38C72-214D-5DF5-F511-50889707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89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7AEF-4D05-8CAD-998F-CA9B8634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E71D7-F3A5-983E-BC48-260A8131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5CB1B-2051-11F6-934E-299E3A44D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C332-6ACA-661E-308A-ADA98A1A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48462-7AFE-B17E-A23D-67F3BAD0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DCD40-06DB-940A-81E2-5ADA0A64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2E3C-33C5-16AF-7483-AA9CB97A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3C3E6-E01E-77A7-78F4-93D98ABD4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9888E-5402-F45E-F6E4-EF4241C64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7FF6D-9BD2-5497-32F3-A5C67669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F9412-E3E9-BE01-AF6B-50A8ED95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3E2F5-8476-FA3F-03AD-51EB3678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DAE48-9768-D298-81FD-4B14D1FD7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29EA2-C490-B20E-84BC-BBC199F7F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BE06-E0C7-3B2E-02ED-817B285F1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83A372-57AB-4EFC-BFBA-2200BAFCA1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3764A-FC37-623F-0B7C-90514B092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F4258-3ACF-5F3C-3652-D5E403710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18295D-13F9-4B82-87F0-B35DBF0C6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1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ncient Roman architecture - Wikipedia">
            <a:extLst>
              <a:ext uri="{FF2B5EF4-FFF2-40B4-BE49-F238E27FC236}">
                <a16:creationId xmlns:a16="http://schemas.microsoft.com/office/drawing/2014/main" id="{BF0AE55A-DFAC-A1AE-0445-582571F51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 b="1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87BAE6-183A-3C8B-C621-592B63ADF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Ancient 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9973F-ACDE-00D0-6C1D-492F4EA06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All Roads Led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02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6" name="Picture 8" descr="Tiber - Wikipedia">
            <a:extLst>
              <a:ext uri="{FF2B5EF4-FFF2-40B4-BE49-F238E27FC236}">
                <a16:creationId xmlns:a16="http://schemas.microsoft.com/office/drawing/2014/main" id="{F6C8E0A4-A115-1574-87DB-EFDC6B0B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0" r="-2" b="6117"/>
          <a:stretch/>
        </p:blipFill>
        <p:spPr bwMode="auto">
          <a:xfrm>
            <a:off x="321734" y="321733"/>
            <a:ext cx="5674894" cy="30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8 Must-Visit Wineries Near Rome for Wine Lovers &amp; Novices Alike – Devour  Tours">
            <a:extLst>
              <a:ext uri="{FF2B5EF4-FFF2-40B4-BE49-F238E27FC236}">
                <a16:creationId xmlns:a16="http://schemas.microsoft.com/office/drawing/2014/main" id="{B60FA417-6EC4-9A10-071E-0C97BC4DC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r="18004" b="1"/>
          <a:stretch/>
        </p:blipFill>
        <p:spPr bwMode="auto">
          <a:xfrm>
            <a:off x="321735" y="3524289"/>
            <a:ext cx="2676579" cy="277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ncient Olives | Bonsai Mirai">
            <a:extLst>
              <a:ext uri="{FF2B5EF4-FFF2-40B4-BE49-F238E27FC236}">
                <a16:creationId xmlns:a16="http://schemas.microsoft.com/office/drawing/2014/main" id="{937BCD6C-2F3A-681D-3F5B-09184CFA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r="17992"/>
          <a:stretch/>
        </p:blipFill>
        <p:spPr bwMode="auto">
          <a:xfrm>
            <a:off x="3159553" y="3445406"/>
            <a:ext cx="2837076" cy="27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19051BD-AC75-F2C6-07A3-7F4CC80B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r="12093" b="-1"/>
          <a:stretch/>
        </p:blipFill>
        <p:spPr bwMode="auto">
          <a:xfrm>
            <a:off x="6195373" y="321733"/>
            <a:ext cx="5674892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4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6BAA-CCDA-CA9E-4DAF-CAB11437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Romulus and Remus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D784C2-947D-25C8-3FC8-6D48316F9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70564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788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Uncovering the Roman Forum - City Wonders">
            <a:extLst>
              <a:ext uri="{FF2B5EF4-FFF2-40B4-BE49-F238E27FC236}">
                <a16:creationId xmlns:a16="http://schemas.microsoft.com/office/drawing/2014/main" id="{926B9ABF-A0B1-6BA8-97E5-E1AF20DC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7" r="-2" b="12216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The Emperor Constantine and his triumphal procession passing through the  Forum in 312AD (reconstruction by David Reinhold). : r/ancientrome">
            <a:extLst>
              <a:ext uri="{FF2B5EF4-FFF2-40B4-BE49-F238E27FC236}">
                <a16:creationId xmlns:a16="http://schemas.microsoft.com/office/drawing/2014/main" id="{0306DC52-1D8C-05EE-7D88-FB438ACBD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r="-2" b="-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275" name="Freeform: Shape 1127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277" name="Freeform: Shape 1127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04E313-B046-638A-98E8-DE27B173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Roman Forum</a:t>
            </a:r>
          </a:p>
        </p:txBody>
      </p:sp>
      <p:sp>
        <p:nvSpPr>
          <p:cNvPr id="11279" name="Rectangle 1127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1281" name="Rectangle 1128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3" name="Rectangle 1128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EC0B-D025-325B-A09D-B33A210C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/>
              <a:t>Forum</a:t>
            </a:r>
          </a:p>
          <a:p>
            <a:pPr lvl="1"/>
            <a:r>
              <a:rPr lang="en-US" sz="2000"/>
              <a:t>Open area of a city with government, temples, and markets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3706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ollections: How to Roman Republic 101, Part IV: The Senate – A Collection  of Unmitigated Pedantry">
            <a:extLst>
              <a:ext uri="{FF2B5EF4-FFF2-40B4-BE49-F238E27FC236}">
                <a16:creationId xmlns:a16="http://schemas.microsoft.com/office/drawing/2014/main" id="{4F06132A-C54E-1272-06EC-EFDF9DE1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1" r="14528" b="1"/>
          <a:stretch/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2297" name="Freeform: Shape 1229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299" name="Freeform: Shape 12298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A5CB7-1D74-CF0A-BEBA-F3E0916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/>
              <a:t>Roman Republic</a:t>
            </a:r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03" name="Rectangle 1230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23F39-8FD9-9820-17E7-0E471237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1600" dirty="0"/>
              <a:t>Rome = City-State</a:t>
            </a:r>
          </a:p>
          <a:p>
            <a:r>
              <a:rPr lang="en-US" sz="1600" dirty="0"/>
              <a:t>Started as monarchy</a:t>
            </a:r>
          </a:p>
          <a:p>
            <a:pPr lvl="1"/>
            <a:r>
              <a:rPr lang="en-US" sz="1600" dirty="0"/>
              <a:t>Kings = Chief of army, head priest, makes all the decisions</a:t>
            </a:r>
          </a:p>
          <a:p>
            <a:r>
              <a:rPr lang="en-US" sz="1600" dirty="0"/>
              <a:t>Old aristocrats (rich guys)</a:t>
            </a:r>
          </a:p>
          <a:p>
            <a:pPr lvl="1"/>
            <a:r>
              <a:rPr lang="en-US" sz="1600" dirty="0"/>
              <a:t>Created the Senate, advised the king</a:t>
            </a:r>
          </a:p>
          <a:p>
            <a:r>
              <a:rPr lang="en-US" sz="1600" dirty="0"/>
              <a:t>509 BCE</a:t>
            </a:r>
          </a:p>
          <a:p>
            <a:pPr lvl="1"/>
            <a:r>
              <a:rPr lang="en-US" sz="1600" dirty="0"/>
              <a:t>Aristocrats kick out the king and take over</a:t>
            </a:r>
          </a:p>
          <a:p>
            <a:r>
              <a:rPr lang="en-US" sz="1600" dirty="0"/>
              <a:t>Republic</a:t>
            </a:r>
          </a:p>
          <a:p>
            <a:pPr lvl="1"/>
            <a:r>
              <a:rPr lang="en-US" sz="1600" i="1" dirty="0"/>
              <a:t>Res publica </a:t>
            </a:r>
            <a:r>
              <a:rPr lang="en-US" sz="1600" dirty="0"/>
              <a:t>= Public Business</a:t>
            </a:r>
          </a:p>
          <a:p>
            <a:pPr lvl="1"/>
            <a:r>
              <a:rPr lang="en-US" sz="1600" dirty="0"/>
              <a:t>All FREE adult males could participate</a:t>
            </a:r>
          </a:p>
        </p:txBody>
      </p:sp>
    </p:spTree>
    <p:extLst>
      <p:ext uri="{BB962C8B-B14F-4D97-AF65-F5344CB8AC3E}">
        <p14:creationId xmlns:p14="http://schemas.microsoft.com/office/powerpoint/2010/main" val="178793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3" name="Rectangle 133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Mrs. Simmons Social Studies Classroom: 2016-2017 - Ancient Rome">
            <a:extLst>
              <a:ext uri="{FF2B5EF4-FFF2-40B4-BE49-F238E27FC236}">
                <a16:creationId xmlns:a16="http://schemas.microsoft.com/office/drawing/2014/main" id="{08645BA2-FA9C-51CB-72DE-2DBA6C18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2382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4" name="Rectangle 133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76726-B321-B5ED-C45D-6145D83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841A-249F-F4BD-A361-FD5F82BAB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Is it better for everyone to vote, or is it better to vote for people to decide for us? Give your reasoning. </a:t>
            </a:r>
          </a:p>
        </p:txBody>
      </p:sp>
    </p:spTree>
    <p:extLst>
      <p:ext uri="{BB962C8B-B14F-4D97-AF65-F5344CB8AC3E}">
        <p14:creationId xmlns:p14="http://schemas.microsoft.com/office/powerpoint/2010/main" val="1187547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ow have we gotten worse at making roads over time? : r/indianapolis">
            <a:extLst>
              <a:ext uri="{FF2B5EF4-FFF2-40B4-BE49-F238E27FC236}">
                <a16:creationId xmlns:a16="http://schemas.microsoft.com/office/drawing/2014/main" id="{121B18D0-D9A2-F023-E393-2AF57759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18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ow Did Romans Build Aqueducts?">
            <a:extLst>
              <a:ext uri="{FF2B5EF4-FFF2-40B4-BE49-F238E27FC236}">
                <a16:creationId xmlns:a16="http://schemas.microsoft.com/office/drawing/2014/main" id="{495A48DC-BD57-1566-C2BD-B90E7A26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2906"/>
            <a:ext cx="5291666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Roman Aqueducts">
            <a:extLst>
              <a:ext uri="{FF2B5EF4-FFF2-40B4-BE49-F238E27FC236}">
                <a16:creationId xmlns:a16="http://schemas.microsoft.com/office/drawing/2014/main" id="{27503084-0762-B36F-B9E9-91102E9C8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62906"/>
            <a:ext cx="5291667" cy="35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3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9" name="Rectangle 174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4" descr="18,300+ Water Aqueduct Stock Photos, Pictures &amp; Royalty-Free Images - iStock">
            <a:extLst>
              <a:ext uri="{FF2B5EF4-FFF2-40B4-BE49-F238E27FC236}">
                <a16:creationId xmlns:a16="http://schemas.microsoft.com/office/drawing/2014/main" id="{BE3B84CD-488E-3846-B9E5-30ECEEC67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Aqueducts move water in the past and still today, as in California | U.S.  Geological Survey">
            <a:extLst>
              <a:ext uri="{FF2B5EF4-FFF2-40B4-BE49-F238E27FC236}">
                <a16:creationId xmlns:a16="http://schemas.microsoft.com/office/drawing/2014/main" id="{50EAFF5F-DD36-16E8-7818-7C8172E9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Water slope - Wikipedia">
            <a:extLst>
              <a:ext uri="{FF2B5EF4-FFF2-40B4-BE49-F238E27FC236}">
                <a16:creationId xmlns:a16="http://schemas.microsoft.com/office/drawing/2014/main" id="{5ACF76B7-337E-770B-3514-5E73E3F5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r="-1" b="23497"/>
          <a:stretch/>
        </p:blipFill>
        <p:spPr bwMode="auto"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297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C295-18A7-8515-E9FB-77F23C654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Roman Government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6B140-E39A-1B44-46D2-D8F1896C3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Constitution</a:t>
            </a:r>
          </a:p>
          <a:p>
            <a:pPr lvl="1"/>
            <a:r>
              <a:rPr lang="en-US" dirty="0"/>
              <a:t>A system of rules to organize a government</a:t>
            </a:r>
          </a:p>
          <a:p>
            <a:r>
              <a:rPr lang="en-US" dirty="0"/>
              <a:t>Assemblies</a:t>
            </a:r>
          </a:p>
          <a:p>
            <a:pPr lvl="1"/>
            <a:r>
              <a:rPr lang="en-US" dirty="0"/>
              <a:t>Made laws</a:t>
            </a:r>
          </a:p>
          <a:p>
            <a:pPr lvl="1"/>
            <a:r>
              <a:rPr lang="en-US" dirty="0"/>
              <a:t>Elected magistrates</a:t>
            </a:r>
          </a:p>
          <a:p>
            <a:r>
              <a:rPr lang="en-US" dirty="0"/>
              <a:t>Senate</a:t>
            </a:r>
          </a:p>
          <a:p>
            <a:pPr lvl="1"/>
            <a:r>
              <a:rPr lang="en-US" dirty="0"/>
              <a:t>Wealthy and important</a:t>
            </a:r>
          </a:p>
          <a:p>
            <a:pPr lvl="1"/>
            <a:r>
              <a:rPr lang="en-US" dirty="0"/>
              <a:t>Passed laws, ran foreign policy, controlled money</a:t>
            </a:r>
          </a:p>
          <a:p>
            <a:r>
              <a:rPr lang="en-US" dirty="0"/>
              <a:t>Magistrates</a:t>
            </a:r>
          </a:p>
          <a:p>
            <a:pPr lvl="1"/>
            <a:r>
              <a:rPr lang="en-US" dirty="0"/>
              <a:t>Enforced laws, judged cases</a:t>
            </a:r>
          </a:p>
          <a:p>
            <a:pPr lvl="1"/>
            <a:r>
              <a:rPr lang="en-US" dirty="0"/>
              <a:t>Consuls were the top two magistrates</a:t>
            </a:r>
          </a:p>
        </p:txBody>
      </p:sp>
    </p:spTree>
    <p:extLst>
      <p:ext uri="{BB962C8B-B14F-4D97-AF65-F5344CB8AC3E}">
        <p14:creationId xmlns:p14="http://schemas.microsoft.com/office/powerpoint/2010/main" val="115363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07736-95FC-D12C-4FA5-FF31E643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Separation of Powers</a:t>
            </a:r>
          </a:p>
        </p:txBody>
      </p:sp>
      <p:sp>
        <p:nvSpPr>
          <p:cNvPr id="1844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1D223-9059-C4D4-31D2-EDA9A36B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Power was shared among different branches</a:t>
            </a:r>
          </a:p>
          <a:p>
            <a:r>
              <a:rPr lang="en-US" sz="2200"/>
              <a:t>Consuls had veto power</a:t>
            </a:r>
          </a:p>
          <a:p>
            <a:pPr lvl="1"/>
            <a:r>
              <a:rPr lang="en-US" sz="2200"/>
              <a:t>Veto = “I forbid” or to vote against</a:t>
            </a:r>
          </a:p>
          <a:p>
            <a:r>
              <a:rPr lang="en-US" sz="2200"/>
              <a:t>Term time</a:t>
            </a:r>
          </a:p>
          <a:p>
            <a:pPr lvl="1"/>
            <a:r>
              <a:rPr lang="en-US" sz="2200"/>
              <a:t>1 year</a:t>
            </a:r>
          </a:p>
        </p:txBody>
      </p:sp>
      <p:pic>
        <p:nvPicPr>
          <p:cNvPr id="18434" name="Picture 2" descr="Tuesday, September 10 th OBJECTIVES SWBAT describe the mythological origins  of Rome. SWBAT describe the government of the Roman Republic. - ppt download">
            <a:extLst>
              <a:ext uri="{FF2B5EF4-FFF2-40B4-BE49-F238E27FC236}">
                <a16:creationId xmlns:a16="http://schemas.microsoft.com/office/drawing/2014/main" id="{9DAC830C-B305-5C6B-E448-2F1871B9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40105"/>
            <a:ext cx="6903720" cy="51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80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pparently, All Roads Do Lead to Rome | ArchDaily">
            <a:extLst>
              <a:ext uri="{FF2B5EF4-FFF2-40B4-BE49-F238E27FC236}">
                <a16:creationId xmlns:a16="http://schemas.microsoft.com/office/drawing/2014/main" id="{39A24504-7457-3FF1-D991-E19A98B4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0"/>
            <a:ext cx="1049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9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B886B-A78E-04B7-CA9C-C9C3DBF3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Checks and Balances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54A8F-14BD-F32B-F86D-335C2491B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Tripartite Government</a:t>
            </a:r>
          </a:p>
          <a:p>
            <a:pPr lvl="1"/>
            <a:r>
              <a:rPr lang="en-US" sz="2000"/>
              <a:t>Government with three parts</a:t>
            </a:r>
          </a:p>
          <a:p>
            <a:r>
              <a:rPr lang="en-US" sz="2000"/>
              <a:t>Each branch had its own set of powers</a:t>
            </a:r>
          </a:p>
          <a:p>
            <a:r>
              <a:rPr lang="en-US" sz="2000"/>
              <a:t>One branch could “check” or stop another branch</a:t>
            </a:r>
          </a:p>
          <a:p>
            <a:r>
              <a:rPr lang="en-US" sz="2000"/>
              <a:t>Senate was the most powerful</a:t>
            </a:r>
          </a:p>
          <a:p>
            <a:pPr lvl="1"/>
            <a:r>
              <a:rPr lang="en-US" sz="2000"/>
              <a:t>But no one could be all powerful</a:t>
            </a:r>
          </a:p>
        </p:txBody>
      </p:sp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EB0BDA7F-F208-606B-6B3F-D80067F009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" b="24896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20488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1F5E0-0884-5D3D-6478-D82C9107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/>
              <a:t>Roman Citizens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FA317-B476-970C-F6B9-C0124ED6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en-US" sz="2000"/>
              <a:t>Only free, adult men could be citizens</a:t>
            </a:r>
          </a:p>
          <a:p>
            <a:pPr lvl="1"/>
            <a:r>
              <a:rPr lang="en-US" sz="2000"/>
              <a:t>Birthright Citizenship = both parents are citizens</a:t>
            </a:r>
          </a:p>
          <a:p>
            <a:pPr lvl="1"/>
            <a:r>
              <a:rPr lang="en-US" sz="2000"/>
              <a:t>Naturalized = made a citizen later in life</a:t>
            </a:r>
          </a:p>
          <a:p>
            <a:r>
              <a:rPr lang="en-US" sz="2000"/>
              <a:t>TOGA PARTY!!!</a:t>
            </a:r>
          </a:p>
          <a:p>
            <a:pPr lvl="1"/>
            <a:r>
              <a:rPr lang="en-US" sz="2000"/>
              <a:t>Only Roman citizens wore togas</a:t>
            </a:r>
          </a:p>
          <a:p>
            <a:pPr lvl="1"/>
            <a:r>
              <a:rPr lang="en-US" sz="2000"/>
              <a:t>Some togas had colors for government</a:t>
            </a:r>
          </a:p>
          <a:p>
            <a:r>
              <a:rPr lang="en-US" sz="2000"/>
              <a:t>Role of a Citizen</a:t>
            </a:r>
          </a:p>
          <a:p>
            <a:pPr lvl="1"/>
            <a:r>
              <a:rPr lang="en-US" sz="2000"/>
              <a:t>Vote, pay taxes, serve in the military</a:t>
            </a:r>
          </a:p>
        </p:txBody>
      </p:sp>
      <p:pic>
        <p:nvPicPr>
          <p:cNvPr id="20482" name="Picture 2" descr="YARN | Toga! Toga! Toga! Toga! | Animal House (1978) | Video clips by  quotes | 7360110a | 紗">
            <a:extLst>
              <a:ext uri="{FF2B5EF4-FFF2-40B4-BE49-F238E27FC236}">
                <a16:creationId xmlns:a16="http://schemas.microsoft.com/office/drawing/2014/main" id="{94023CE6-C02B-A869-81F0-30071513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7524" y="179921"/>
            <a:ext cx="4810874" cy="26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The Roman Toga">
            <a:extLst>
              <a:ext uri="{FF2B5EF4-FFF2-40B4-BE49-F238E27FC236}">
                <a16:creationId xmlns:a16="http://schemas.microsoft.com/office/drawing/2014/main" id="{04B0E858-959E-9B29-02B1-A6BFB16B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0573" y="2961503"/>
            <a:ext cx="1884766" cy="31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8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77163E5-D883-8808-AB1E-61A9EF13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0"/>
            <a:ext cx="228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9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9ABB7-A212-5863-9B59-85FF48167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Roman Laws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7CC8-B1B3-190C-DAAE-FE34B233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89204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Twelve Tables</a:t>
            </a:r>
          </a:p>
          <a:p>
            <a:pPr lvl="1"/>
            <a:r>
              <a:rPr lang="en-US" dirty="0"/>
              <a:t>First 12 laws in Rome</a:t>
            </a:r>
          </a:p>
          <a:p>
            <a:pPr lvl="1"/>
            <a:r>
              <a:rPr lang="en-US" dirty="0"/>
              <a:t>Laws covering trial, property, lawsuits, etc.</a:t>
            </a:r>
          </a:p>
          <a:p>
            <a:r>
              <a:rPr lang="en-US" sz="2400" dirty="0"/>
              <a:t>Example: Paternal Power (Don’t Write This)</a:t>
            </a:r>
          </a:p>
          <a:p>
            <a:pPr lvl="1"/>
            <a:r>
              <a:rPr lang="en-US" dirty="0"/>
              <a:t>Table IV. Paternal Power</a:t>
            </a:r>
          </a:p>
          <a:p>
            <a:pPr lvl="1"/>
            <a:r>
              <a:rPr lang="en-US" dirty="0"/>
              <a:t>1. A notably deformed child shall be killed immediately.</a:t>
            </a:r>
          </a:p>
          <a:p>
            <a:pPr lvl="1"/>
            <a:r>
              <a:rPr lang="en-US" dirty="0"/>
              <a:t>2a. To a father ...shall be given over a son the power of life and death.</a:t>
            </a:r>
          </a:p>
          <a:p>
            <a:pPr lvl="1"/>
            <a:r>
              <a:rPr lang="en-US" dirty="0"/>
              <a:t>2b. If a father thrice surrenders a son for sale the son shall be free from the father.</a:t>
            </a:r>
          </a:p>
          <a:p>
            <a:pPr lvl="1"/>
            <a:r>
              <a:rPr lang="en-US" dirty="0"/>
              <a:t>3. To repudiate his wife her husband shall order her... to have her own property for herself, shall take the keys, shall expel her.</a:t>
            </a:r>
          </a:p>
          <a:p>
            <a:pPr lvl="1"/>
            <a:r>
              <a:rPr lang="en-US" dirty="0"/>
              <a:t>4. A child born within ten months of the father's death shall enter into the inheritance ...</a:t>
            </a:r>
          </a:p>
        </p:txBody>
      </p:sp>
    </p:spTree>
    <p:extLst>
      <p:ext uri="{BB962C8B-B14F-4D97-AF65-F5344CB8AC3E}">
        <p14:creationId xmlns:p14="http://schemas.microsoft.com/office/powerpoint/2010/main" val="2248389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Rectangle 21512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D2D0C-1CFB-6B4A-1B0E-061BDCC4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Exit Ticket</a:t>
            </a:r>
          </a:p>
        </p:txBody>
      </p:sp>
      <p:grpSp>
        <p:nvGrpSpPr>
          <p:cNvPr id="21515" name="Group 215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1516" name="Rectangle 215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17" name="Rectangle 215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519" name="Rectangle 215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E0A5-09AA-7EA1-AEEE-EFA483F39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Write down what you think this law means: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</a:rPr>
              <a:t>If anyone sings or composes an incantation that can cause dishonor or disgrace to another ... he shall suffer a capital penalty.</a:t>
            </a:r>
          </a:p>
          <a:p>
            <a:r>
              <a:rPr lang="en-US" sz="2400" dirty="0">
                <a:latin typeface="Arial" panose="020B0604020202020204" pitchFamily="34" charset="0"/>
              </a:rPr>
              <a:t>Then write down what would happen to Kendrick Lamar for singing “Not Like Us” in ancient Rome and why.</a:t>
            </a:r>
            <a:endParaRPr lang="en-US" sz="2400" dirty="0"/>
          </a:p>
        </p:txBody>
      </p:sp>
      <p:sp>
        <p:nvSpPr>
          <p:cNvPr id="21521" name="Rectangle 215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3" name="Rectangle 215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2025 Grammys: Kendrick Lamar Wins Record of the Year for 'Not Like Us'">
            <a:extLst>
              <a:ext uri="{FF2B5EF4-FFF2-40B4-BE49-F238E27FC236}">
                <a16:creationId xmlns:a16="http://schemas.microsoft.com/office/drawing/2014/main" id="{65E2F727-3F4F-8461-D5D6-D52822047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-4" b="-4"/>
          <a:stretch/>
        </p:blipFill>
        <p:spPr bwMode="auto">
          <a:xfrm>
            <a:off x="7083423" y="581892"/>
            <a:ext cx="4397433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25" name="Rectangle 2152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8" name="Picture 4" descr="How Marcus Aurelius Almost Saved Rome – Books by Iain King">
            <a:extLst>
              <a:ext uri="{FF2B5EF4-FFF2-40B4-BE49-F238E27FC236}">
                <a16:creationId xmlns:a16="http://schemas.microsoft.com/office/drawing/2014/main" id="{4EF25124-47FF-9E29-81D1-50B05971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2" r="1" b="1272"/>
          <a:stretch/>
        </p:blipFill>
        <p:spPr bwMode="auto">
          <a:xfrm>
            <a:off x="7083423" y="3707894"/>
            <a:ext cx="4395569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122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00A03-B6BA-80B4-22A0-571D403C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Roman Society (Men)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08611E1-DC29-955C-2C83-BEBA623295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962981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117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3ED413-9CA8-FEEA-CDB4-E4D3F0671C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DF082-C0E0-F82B-E00E-B8FE67B8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Roman Society (Women)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67E198-7883-450B-88D1-E32FB1E092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8762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841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E4A5-F049-F5CF-3EA1-026D3741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38EA-5235-6D5E-8D90-18C42307A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T-Chart</a:t>
            </a:r>
          </a:p>
          <a:p>
            <a:r>
              <a:rPr lang="en-US" dirty="0"/>
              <a:t>Roman Society						Modern Society</a:t>
            </a:r>
          </a:p>
          <a:p>
            <a:endParaRPr lang="en-US" dirty="0"/>
          </a:p>
          <a:p>
            <a:r>
              <a:rPr lang="en-US" dirty="0"/>
              <a:t>Write down some differences for both men and women in ancient Rome and today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86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PT - Ancient Roman Society PowerPoint Presentation, free download -  ID:1923058">
            <a:extLst>
              <a:ext uri="{FF2B5EF4-FFF2-40B4-BE49-F238E27FC236}">
                <a16:creationId xmlns:a16="http://schemas.microsoft.com/office/drawing/2014/main" id="{0AC93321-1ADA-AFE0-C409-811A5D64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436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F984-8537-E94D-5564-25FB4176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92821-A94F-7140-68B6-E8889925E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Greek gods with different names</a:t>
            </a:r>
          </a:p>
          <a:p>
            <a:pPr lvl="1"/>
            <a:r>
              <a:rPr lang="en-US" dirty="0"/>
              <a:t>Zeus = Jupiter</a:t>
            </a:r>
          </a:p>
          <a:p>
            <a:pPr lvl="1"/>
            <a:r>
              <a:rPr lang="en-US" dirty="0"/>
              <a:t>Ares = Mars</a:t>
            </a:r>
          </a:p>
          <a:p>
            <a:pPr lvl="1"/>
            <a:r>
              <a:rPr lang="en-US" dirty="0"/>
              <a:t>Aphrodite = Venus</a:t>
            </a:r>
          </a:p>
          <a:p>
            <a:r>
              <a:rPr lang="en-US" dirty="0"/>
              <a:t>Religion was important in society</a:t>
            </a:r>
          </a:p>
          <a:p>
            <a:pPr lvl="1"/>
            <a:r>
              <a:rPr lang="en-US" dirty="0"/>
              <a:t>Government tried to keep the gods happy</a:t>
            </a:r>
          </a:p>
          <a:p>
            <a:pPr lvl="1"/>
            <a:r>
              <a:rPr lang="en-US" dirty="0"/>
              <a:t>Gov’t talked to priests</a:t>
            </a:r>
          </a:p>
          <a:p>
            <a:r>
              <a:rPr lang="en-US" dirty="0"/>
              <a:t>Other religions were allowed… sort of</a:t>
            </a:r>
          </a:p>
          <a:p>
            <a:pPr lvl="1"/>
            <a:r>
              <a:rPr lang="en-US" dirty="0"/>
              <a:t>Jewish people were left alone</a:t>
            </a:r>
          </a:p>
          <a:p>
            <a:pPr lvl="1"/>
            <a:r>
              <a:rPr lang="en-US" dirty="0"/>
              <a:t>Christians were killed</a:t>
            </a:r>
          </a:p>
        </p:txBody>
      </p:sp>
    </p:spTree>
    <p:extLst>
      <p:ext uri="{BB962C8B-B14F-4D97-AF65-F5344CB8AC3E}">
        <p14:creationId xmlns:p14="http://schemas.microsoft.com/office/powerpoint/2010/main" val="295772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3" name="Rectangle 309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86" name="Picture 14" descr="The Colosseum in Rome – Visitor Guide, Tickets, Opening Hours">
            <a:extLst>
              <a:ext uri="{FF2B5EF4-FFF2-40B4-BE49-F238E27FC236}">
                <a16:creationId xmlns:a16="http://schemas.microsoft.com/office/drawing/2014/main" id="{61D6EC31-9D1A-84DA-F41E-D917A389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 drawing of the circus maximus, which at the time(and still is) the  largest sporting area ever built. More info in comments. :  r/Damnthatsinteresting">
            <a:extLst>
              <a:ext uri="{FF2B5EF4-FFF2-40B4-BE49-F238E27FC236}">
                <a16:creationId xmlns:a16="http://schemas.microsoft.com/office/drawing/2014/main" id="{20654FDF-D9EB-3461-DAC0-B0F7296E2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6" r="9" b="11017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he history of the Trevi Fountain in Rome, Italy | Black Tomato">
            <a:extLst>
              <a:ext uri="{FF2B5EF4-FFF2-40B4-BE49-F238E27FC236}">
                <a16:creationId xmlns:a16="http://schemas.microsoft.com/office/drawing/2014/main" id="{473A0786-6249-4A31-9B07-A77A60C7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 r="22120" b="2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665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F4E2A-A0B9-3DDD-8892-AFC8A11C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Do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C431A-F022-FFEC-769A-8BD2F7095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a paragraph about why religion was important and its role in ancient Rome.</a:t>
            </a:r>
          </a:p>
          <a:p>
            <a:pPr lvl="1"/>
            <a:r>
              <a:rPr lang="en-US" dirty="0"/>
              <a:t>You can use your notes and read pg. 294</a:t>
            </a:r>
          </a:p>
          <a:p>
            <a:pPr lvl="1"/>
            <a:r>
              <a:rPr lang="en-US" dirty="0"/>
              <a:t>Do not copy it</a:t>
            </a:r>
          </a:p>
          <a:p>
            <a:pPr lvl="1"/>
            <a:r>
              <a:rPr lang="en-US" dirty="0"/>
              <a:t>Use your own words</a:t>
            </a:r>
          </a:p>
        </p:txBody>
      </p:sp>
    </p:spTree>
    <p:extLst>
      <p:ext uri="{BB962C8B-B14F-4D97-AF65-F5344CB8AC3E}">
        <p14:creationId xmlns:p14="http://schemas.microsoft.com/office/powerpoint/2010/main" val="671542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reek and Roman Gods | Moni's Academy">
            <a:extLst>
              <a:ext uri="{FF2B5EF4-FFF2-40B4-BE49-F238E27FC236}">
                <a16:creationId xmlns:a16="http://schemas.microsoft.com/office/drawing/2014/main" id="{B5080DB2-9832-0953-7F20-93FE571D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4965" y="643466"/>
            <a:ext cx="860206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101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1" name="Rectangle 2459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93" name="Rectangle 2459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4" name="Picture 8" descr="Legio XXI Rapax - EN: Saturday with Accusator “The Boat... | Facebook">
            <a:extLst>
              <a:ext uri="{FF2B5EF4-FFF2-40B4-BE49-F238E27FC236}">
                <a16:creationId xmlns:a16="http://schemas.microsoft.com/office/drawing/2014/main" id="{608FAF53-DFFD-5C7C-72E0-ACC9B0D56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932726"/>
            <a:ext cx="3122143" cy="189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5" name="Rectangle 2459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 descr="Christianity in the Ancient Rome Private Tour">
            <a:extLst>
              <a:ext uri="{FF2B5EF4-FFF2-40B4-BE49-F238E27FC236}">
                <a16:creationId xmlns:a16="http://schemas.microsoft.com/office/drawing/2014/main" id="{EBAAC8E2-FD18-3993-5FA6-B10171C5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3955497"/>
            <a:ext cx="3104943" cy="20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7" name="Rectangle 24596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2" name="Picture 6" descr="Brazen Bull Torture Device, Invention &amp; Purpose | Study.com">
            <a:extLst>
              <a:ext uri="{FF2B5EF4-FFF2-40B4-BE49-F238E27FC236}">
                <a16:creationId xmlns:a16="http://schemas.microsoft.com/office/drawing/2014/main" id="{89D0C10A-4326-11FF-8F0A-1310523D9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215618"/>
            <a:ext cx="3252903" cy="444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9" name="Rectangle 24598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6" name="Picture 10" descr="Crucifixion in the Roman World: Ideology Behind the Brutal Practice –  Tragovi Prošlosti">
            <a:extLst>
              <a:ext uri="{FF2B5EF4-FFF2-40B4-BE49-F238E27FC236}">
                <a16:creationId xmlns:a16="http://schemas.microsoft.com/office/drawing/2014/main" id="{8091CD5E-CBA0-DCC9-A174-56287BDA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1809578"/>
            <a:ext cx="3252903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150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7" name="Rectangle 2560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Roman Gladiators: The Bloody Origins and History">
            <a:extLst>
              <a:ext uri="{FF2B5EF4-FFF2-40B4-BE49-F238E27FC236}">
                <a16:creationId xmlns:a16="http://schemas.microsoft.com/office/drawing/2014/main" id="{E2B2CB2D-118E-47DE-1F04-E275BE86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r="514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Rectangle 2560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2070A-539E-B540-A341-EC60E14B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A962E-4FFC-FF6F-6DDB-6F19CB79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What does ‘patriarchal’ mean, and how did it affect Roman families?</a:t>
            </a:r>
          </a:p>
        </p:txBody>
      </p:sp>
    </p:spTree>
    <p:extLst>
      <p:ext uri="{BB962C8B-B14F-4D97-AF65-F5344CB8AC3E}">
        <p14:creationId xmlns:p14="http://schemas.microsoft.com/office/powerpoint/2010/main" val="3731220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1" name="Rectangle 266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Dolomites &amp; Italian Alps (all hiking) – Page 2 – La Compagnie des Cartes -  Le voyage et la randonnée">
            <a:extLst>
              <a:ext uri="{FF2B5EF4-FFF2-40B4-BE49-F238E27FC236}">
                <a16:creationId xmlns:a16="http://schemas.microsoft.com/office/drawing/2014/main" id="{39A6F202-6EBD-50ED-72EC-75C630B0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5413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Rectangle 266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3741D-BC8A-8212-A38E-D43C8596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097-3AFF-46DD-168B-3CBFC4D8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/>
              <a:t>If you were trying to get through mountains, which animal would you ride? Make sure to say why.</a:t>
            </a:r>
          </a:p>
        </p:txBody>
      </p:sp>
    </p:spTree>
    <p:extLst>
      <p:ext uri="{BB962C8B-B14F-4D97-AF65-F5344CB8AC3E}">
        <p14:creationId xmlns:p14="http://schemas.microsoft.com/office/powerpoint/2010/main" val="2521340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13A23-4A07-E937-A6DA-FF3CE420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Punic Wars</a:t>
            </a:r>
          </a:p>
        </p:txBody>
      </p:sp>
      <p:sp>
        <p:nvSpPr>
          <p:cNvPr id="2765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633E9-FD8D-0B92-F44E-97017ED6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Rome expanded and wanted the western Mediterranean</a:t>
            </a:r>
          </a:p>
          <a:p>
            <a:r>
              <a:rPr lang="en-US" sz="2200"/>
              <a:t>Carthage controlled this area</a:t>
            </a:r>
          </a:p>
          <a:p>
            <a:r>
              <a:rPr lang="en-US" sz="2200"/>
              <a:t>Let’s have a war!</a:t>
            </a:r>
          </a:p>
          <a:p>
            <a:pPr lvl="1"/>
            <a:r>
              <a:rPr lang="en-US" sz="2200"/>
              <a:t>Three of them!!!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27650" name="Picture 2" descr="Punic Wars | Summary, Causes, Battles, &amp; Maps | Britannica">
            <a:extLst>
              <a:ext uri="{FF2B5EF4-FFF2-40B4-BE49-F238E27FC236}">
                <a16:creationId xmlns:a16="http://schemas.microsoft.com/office/drawing/2014/main" id="{DD9B469B-5B21-A52A-D5B2-91878AAE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271587"/>
            <a:ext cx="690372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5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96532-E44C-C2F5-FE9A-B60D4993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Hannibal’s March</a:t>
            </a:r>
          </a:p>
        </p:txBody>
      </p:sp>
      <p:sp>
        <p:nvSpPr>
          <p:cNvPr id="2868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17EE-0454-7435-7BD9-8AD5C1F1A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/>
              <a:t>Hannibal</a:t>
            </a:r>
          </a:p>
          <a:p>
            <a:pPr lvl="1"/>
            <a:r>
              <a:rPr lang="en-US" sz="2200"/>
              <a:t>General from Carthage</a:t>
            </a:r>
          </a:p>
          <a:p>
            <a:r>
              <a:rPr lang="en-US" sz="2200"/>
              <a:t>Could not get to Rome from the sea</a:t>
            </a:r>
          </a:p>
          <a:p>
            <a:r>
              <a:rPr lang="en-US" sz="2200"/>
              <a:t>Had to cross the mountains</a:t>
            </a:r>
          </a:p>
          <a:p>
            <a:pPr lvl="1"/>
            <a:r>
              <a:rPr lang="en-US" sz="2200"/>
              <a:t>40,000 soldiers and 40 war elephants</a:t>
            </a:r>
          </a:p>
        </p:txBody>
      </p:sp>
      <p:pic>
        <p:nvPicPr>
          <p:cNvPr id="28674" name="Picture 2" descr="Searching for Signs of Hannibal's Route in DNA from Horse Manure | The New  Yorker">
            <a:extLst>
              <a:ext uri="{FF2B5EF4-FFF2-40B4-BE49-F238E27FC236}">
                <a16:creationId xmlns:a16="http://schemas.microsoft.com/office/drawing/2014/main" id="{E488B1EB-74B7-0F67-DE00-1365374C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12698"/>
            <a:ext cx="6903720" cy="48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61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3" name="Rectangle 297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5BC9-3B98-245E-DBD8-E99A2602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The End of Carthage</a:t>
            </a:r>
          </a:p>
        </p:txBody>
      </p:sp>
      <p:sp>
        <p:nvSpPr>
          <p:cNvPr id="297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CD30-8A3F-55F6-2E0D-71B5AE784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243589" cy="3985101"/>
          </a:xfrm>
        </p:spPr>
        <p:txBody>
          <a:bodyPr>
            <a:normAutofit/>
          </a:bodyPr>
          <a:lstStyle/>
          <a:p>
            <a:r>
              <a:rPr lang="en-US" sz="1800" dirty="0"/>
              <a:t>Hannibal did well at the start</a:t>
            </a:r>
          </a:p>
          <a:p>
            <a:pPr lvl="1"/>
            <a:r>
              <a:rPr lang="en-US" sz="1800" dirty="0"/>
              <a:t>Took a few towns</a:t>
            </a:r>
          </a:p>
          <a:p>
            <a:pPr lvl="1"/>
            <a:r>
              <a:rPr lang="en-US" sz="1800" dirty="0"/>
              <a:t>Expected the Romans to give up</a:t>
            </a:r>
          </a:p>
          <a:p>
            <a:r>
              <a:rPr lang="en-US" sz="1800" dirty="0"/>
              <a:t>Rome fought back</a:t>
            </a:r>
          </a:p>
          <a:p>
            <a:pPr lvl="1"/>
            <a:r>
              <a:rPr lang="en-US" sz="1800" dirty="0"/>
              <a:t>General Scipio sailed to Carthage</a:t>
            </a:r>
          </a:p>
          <a:p>
            <a:pPr lvl="1"/>
            <a:r>
              <a:rPr lang="en-US" sz="1800" dirty="0"/>
              <a:t>Hannibal had to go back and was defeated</a:t>
            </a:r>
          </a:p>
          <a:p>
            <a:r>
              <a:rPr lang="en-US" sz="1800" dirty="0"/>
              <a:t>“Salt the Earth”</a:t>
            </a:r>
          </a:p>
          <a:p>
            <a:pPr lvl="1"/>
            <a:r>
              <a:rPr lang="en-US" sz="1800" dirty="0"/>
              <a:t>Rome wanted Carthage gone</a:t>
            </a:r>
          </a:p>
          <a:p>
            <a:pPr lvl="1"/>
            <a:r>
              <a:rPr lang="en-US" sz="1800" dirty="0"/>
              <a:t>Romans burned the city</a:t>
            </a:r>
          </a:p>
          <a:p>
            <a:pPr lvl="1"/>
            <a:r>
              <a:rPr lang="en-US" sz="1800" dirty="0"/>
              <a:t>Salted the ground so nothing could grow</a:t>
            </a:r>
          </a:p>
        </p:txBody>
      </p:sp>
      <p:pic>
        <p:nvPicPr>
          <p:cNvPr id="29698" name="Picture 2" descr="Site of Carthage, Tunisia">
            <a:extLst>
              <a:ext uri="{FF2B5EF4-FFF2-40B4-BE49-F238E27FC236}">
                <a16:creationId xmlns:a16="http://schemas.microsoft.com/office/drawing/2014/main" id="{EC506710-8616-5E15-EE44-300740B7C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879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00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825E-F10A-E9FA-742D-EDB33FA7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Beginning of 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62C76-1000-C065-4D72-AE7300A58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lands, new wealth</a:t>
            </a:r>
          </a:p>
          <a:p>
            <a:pPr lvl="1"/>
            <a:r>
              <a:rPr lang="en-US" dirty="0"/>
              <a:t>Mo’ money, </a:t>
            </a:r>
            <a:r>
              <a:rPr lang="en-US" dirty="0" err="1"/>
              <a:t>mo</a:t>
            </a:r>
            <a:r>
              <a:rPr lang="en-US" dirty="0"/>
              <a:t>’ problems</a:t>
            </a:r>
          </a:p>
          <a:p>
            <a:r>
              <a:rPr lang="en-US" dirty="0"/>
              <a:t>The rich got richer, broke laws, and used violence to win elections</a:t>
            </a:r>
          </a:p>
          <a:p>
            <a:r>
              <a:rPr lang="en-US" dirty="0"/>
              <a:t>The poor got poorer</a:t>
            </a:r>
          </a:p>
          <a:p>
            <a:pPr lvl="1"/>
            <a:r>
              <a:rPr lang="en-US" dirty="0"/>
              <a:t>And angrier</a:t>
            </a:r>
          </a:p>
          <a:p>
            <a:r>
              <a:rPr lang="en-US" dirty="0"/>
              <a:t>Slaves were bought and plebians were forced out of work</a:t>
            </a:r>
          </a:p>
          <a:p>
            <a:r>
              <a:rPr lang="en-US" dirty="0"/>
              <a:t>(Don’t write this): What do you think happened in plebian homes?</a:t>
            </a:r>
          </a:p>
          <a:p>
            <a:pPr lvl="1"/>
            <a:r>
              <a:rPr lang="en-US" dirty="0"/>
              <a:t>Talk to your shoulder partner and come up with some ideas</a:t>
            </a:r>
          </a:p>
        </p:txBody>
      </p:sp>
    </p:spTree>
    <p:extLst>
      <p:ext uri="{BB962C8B-B14F-4D97-AF65-F5344CB8AC3E}">
        <p14:creationId xmlns:p14="http://schemas.microsoft.com/office/powerpoint/2010/main" val="139032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36703-6C0A-666D-86CF-1CBBCECF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the Riots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E9E8F-CEF3-922E-3D15-E7AD3CD38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plebians grew angry</a:t>
            </a:r>
          </a:p>
          <a:p>
            <a:r>
              <a:rPr lang="en-US" dirty="0"/>
              <a:t>The government tried giving free grain</a:t>
            </a:r>
          </a:p>
          <a:p>
            <a:pPr lvl="1"/>
            <a:r>
              <a:rPr lang="en-US" dirty="0"/>
              <a:t>That didn’t work well</a:t>
            </a:r>
          </a:p>
          <a:p>
            <a:r>
              <a:rPr lang="en-US" dirty="0"/>
              <a:t>Candidates appealed to the poor</a:t>
            </a:r>
          </a:p>
          <a:p>
            <a:pPr lvl="1"/>
            <a:r>
              <a:rPr lang="en-US" dirty="0"/>
              <a:t>But those guys were bums too</a:t>
            </a:r>
          </a:p>
          <a:p>
            <a:r>
              <a:rPr lang="en-US" dirty="0"/>
              <a:t>Tiberius and Gaius Gracchus tried to give land to the poor</a:t>
            </a:r>
          </a:p>
          <a:p>
            <a:pPr lvl="1"/>
            <a:r>
              <a:rPr lang="en-US" dirty="0"/>
              <a:t>They were killed by their opponents</a:t>
            </a:r>
          </a:p>
          <a:p>
            <a:r>
              <a:rPr lang="en-US" dirty="0"/>
              <a:t>They army allowed the poor to join</a:t>
            </a:r>
          </a:p>
          <a:p>
            <a:pPr lvl="1"/>
            <a:r>
              <a:rPr lang="en-US" dirty="0"/>
              <a:t>They had a job, but nothing when they got out</a:t>
            </a:r>
          </a:p>
        </p:txBody>
      </p:sp>
    </p:spTree>
    <p:extLst>
      <p:ext uri="{BB962C8B-B14F-4D97-AF65-F5344CB8AC3E}">
        <p14:creationId xmlns:p14="http://schemas.microsoft.com/office/powerpoint/2010/main" val="1736578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Map of Roman Empire at the Time of Jesus &amp; at its greatest extent">
            <a:extLst>
              <a:ext uri="{FF2B5EF4-FFF2-40B4-BE49-F238E27FC236}">
                <a16:creationId xmlns:a16="http://schemas.microsoft.com/office/drawing/2014/main" id="{1F154B3F-084F-99F6-2447-BCA151A4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0" b="7000"/>
          <a:stretch/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91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A672-F4A0-55A8-6CB8-034AF21F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Fall of the Republic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4795-AC4E-DC83-73DB-0989AB2D0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army became very powerful</a:t>
            </a:r>
          </a:p>
          <a:p>
            <a:pPr lvl="1"/>
            <a:r>
              <a:rPr lang="en-US" dirty="0"/>
              <a:t>Poor soldiers were loyal to the army, not the government</a:t>
            </a:r>
          </a:p>
          <a:p>
            <a:r>
              <a:rPr lang="en-US" dirty="0"/>
              <a:t>A civil war broke out</a:t>
            </a:r>
          </a:p>
          <a:p>
            <a:pPr lvl="1"/>
            <a:r>
              <a:rPr lang="en-US" dirty="0"/>
              <a:t>Sulla became the dictator</a:t>
            </a:r>
          </a:p>
          <a:p>
            <a:r>
              <a:rPr lang="en-US" dirty="0"/>
              <a:t>Then came Julius Caesar</a:t>
            </a:r>
          </a:p>
          <a:p>
            <a:pPr lvl="1"/>
            <a:r>
              <a:rPr lang="en-US" dirty="0"/>
              <a:t>He won another civil war and became dictator</a:t>
            </a:r>
          </a:p>
          <a:p>
            <a:pPr lvl="1"/>
            <a:r>
              <a:rPr lang="en-US" dirty="0"/>
              <a:t>He was assassinated by his friends</a:t>
            </a:r>
          </a:p>
          <a:p>
            <a:r>
              <a:rPr lang="en-US" dirty="0"/>
              <a:t>Octavian was Caesar’s heir</a:t>
            </a:r>
          </a:p>
          <a:p>
            <a:pPr lvl="1"/>
            <a:r>
              <a:rPr lang="en-US" dirty="0"/>
              <a:t>He became emperor and changed his name to Augustus</a:t>
            </a:r>
          </a:p>
        </p:txBody>
      </p:sp>
    </p:spTree>
    <p:extLst>
      <p:ext uri="{BB962C8B-B14F-4D97-AF65-F5344CB8AC3E}">
        <p14:creationId xmlns:p14="http://schemas.microsoft.com/office/powerpoint/2010/main" val="485373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E85A-47B7-7DD7-FF98-B71FF47C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79B31-F66A-C332-D1C2-60A6DFB92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through your notes and your reasoning and write a paragraph explaining the fall of the Roman Republic.</a:t>
            </a:r>
          </a:p>
          <a:p>
            <a:r>
              <a:rPr lang="en-US" dirty="0"/>
              <a:t>Tell me</a:t>
            </a:r>
          </a:p>
          <a:p>
            <a:pPr lvl="1"/>
            <a:r>
              <a:rPr lang="en-US" dirty="0"/>
              <a:t>Why Rome getting too big was a problem</a:t>
            </a:r>
          </a:p>
          <a:p>
            <a:pPr lvl="1"/>
            <a:r>
              <a:rPr lang="en-US" dirty="0"/>
              <a:t>How the mistreatment of the poor led to riots</a:t>
            </a:r>
          </a:p>
          <a:p>
            <a:pPr lvl="1"/>
            <a:r>
              <a:rPr lang="en-US" dirty="0"/>
              <a:t>Why letting the poor join the army led to issues for the government</a:t>
            </a:r>
          </a:p>
        </p:txBody>
      </p:sp>
    </p:spTree>
    <p:extLst>
      <p:ext uri="{BB962C8B-B14F-4D97-AF65-F5344CB8AC3E}">
        <p14:creationId xmlns:p14="http://schemas.microsoft.com/office/powerpoint/2010/main" val="3493804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opography of the Roman Empire, AD 117 : r/MapPorn">
            <a:extLst>
              <a:ext uri="{FF2B5EF4-FFF2-40B4-BE49-F238E27FC236}">
                <a16:creationId xmlns:a16="http://schemas.microsoft.com/office/drawing/2014/main" id="{7EFAB946-D976-71A3-0382-65301F6D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Italy Vintage Topographic Map (c.1891) - Matte Paper (Frameless) / 18x24">
            <a:extLst>
              <a:ext uri="{FF2B5EF4-FFF2-40B4-BE49-F238E27FC236}">
                <a16:creationId xmlns:a16="http://schemas.microsoft.com/office/drawing/2014/main" id="{6698DFB8-4EFD-5FD2-3B88-B294B3BEA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b="369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8B4A16D-2EC7-5C8C-0DF9-D4656A73F59A}"/>
              </a:ext>
            </a:extLst>
          </p:cNvPr>
          <p:cNvSpPr/>
          <p:nvPr/>
        </p:nvSpPr>
        <p:spPr>
          <a:xfrm>
            <a:off x="5475514" y="4397829"/>
            <a:ext cx="435429" cy="41365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6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69347-5D3C-18C3-800B-956C851A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Italian Geography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7763194-84C7-0DD7-6814-CAD57753A6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3017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089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5" name="Rectangle 820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200" name="Picture 8" descr="Traditional Farming in the Swiss Alps - Alpine Hikers">
            <a:extLst>
              <a:ext uri="{FF2B5EF4-FFF2-40B4-BE49-F238E27FC236}">
                <a16:creationId xmlns:a16="http://schemas.microsoft.com/office/drawing/2014/main" id="{AECAEC41-E873-712D-75A2-8A19A043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7840" b="-1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astoral Farming - La Rosière - Station ...">
            <a:extLst>
              <a:ext uri="{FF2B5EF4-FFF2-40B4-BE49-F238E27FC236}">
                <a16:creationId xmlns:a16="http://schemas.microsoft.com/office/drawing/2014/main" id="{48B0261B-EB43-785C-70A8-F951297B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r="15011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ping with Covid - Struggles and Resilience of Small-Scale Cheesemakers in  Italy | Agricultural and Rural Convention  coping-with-covid-struggles-and-resilience-of-small-scale-cheesemakers">
            <a:extLst>
              <a:ext uri="{FF2B5EF4-FFF2-40B4-BE49-F238E27FC236}">
                <a16:creationId xmlns:a16="http://schemas.microsoft.com/office/drawing/2014/main" id="{ADCF261C-E881-09E8-C163-E580475A4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7168" b="-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38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 descr="Fishing in Italy - trolling for Dentex, the mediterranean Snapper in Sicily">
            <a:extLst>
              <a:ext uri="{FF2B5EF4-FFF2-40B4-BE49-F238E27FC236}">
                <a16:creationId xmlns:a16="http://schemas.microsoft.com/office/drawing/2014/main" id="{CDAB283D-140B-D57A-BAAA-94542779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" r="-2" b="-2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luefin tuna on the Mediterranean, an addictive fishery!">
            <a:extLst>
              <a:ext uri="{FF2B5EF4-FFF2-40B4-BE49-F238E27FC236}">
                <a16:creationId xmlns:a16="http://schemas.microsoft.com/office/drawing/2014/main" id="{3E2506B0-774A-31EE-CDC2-5188BDD7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r="2" b="4458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sheries Transparency in the Mediterranean: Time to Emerge from the Dark -  Global Fishing Watch">
            <a:extLst>
              <a:ext uri="{FF2B5EF4-FFF2-40B4-BE49-F238E27FC236}">
                <a16:creationId xmlns:a16="http://schemas.microsoft.com/office/drawing/2014/main" id="{A6E4E619-4ED4-C9D6-B329-2B5DA312A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3" r="-2" b="6263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atania Fish Market (La Pescheria in Catania) - An American in Rome">
            <a:extLst>
              <a:ext uri="{FF2B5EF4-FFF2-40B4-BE49-F238E27FC236}">
                <a16:creationId xmlns:a16="http://schemas.microsoft.com/office/drawing/2014/main" id="{E843B8B5-B8D2-5F1F-3713-4150D2F8F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7" r="2" b="9825"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68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6648</TotalTime>
  <Words>1168</Words>
  <Application>Microsoft Office PowerPoint</Application>
  <PresentationFormat>Widescreen</PresentationFormat>
  <Paragraphs>198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Office Theme</vt:lpstr>
      <vt:lpstr>Ancient 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Italian Geography</vt:lpstr>
      <vt:lpstr>PowerPoint Presentation</vt:lpstr>
      <vt:lpstr>PowerPoint Presentation</vt:lpstr>
      <vt:lpstr>PowerPoint Presentation</vt:lpstr>
      <vt:lpstr>Romulus and Remus</vt:lpstr>
      <vt:lpstr>Roman Forum</vt:lpstr>
      <vt:lpstr>Roman Republic</vt:lpstr>
      <vt:lpstr>Do Now</vt:lpstr>
      <vt:lpstr>PowerPoint Presentation</vt:lpstr>
      <vt:lpstr>PowerPoint Presentation</vt:lpstr>
      <vt:lpstr>PowerPoint Presentation</vt:lpstr>
      <vt:lpstr>Roman Government</vt:lpstr>
      <vt:lpstr>Separation of Powers</vt:lpstr>
      <vt:lpstr>Checks and Balances</vt:lpstr>
      <vt:lpstr>Roman Citizens</vt:lpstr>
      <vt:lpstr>PowerPoint Presentation</vt:lpstr>
      <vt:lpstr>Roman Laws</vt:lpstr>
      <vt:lpstr>Exit Ticket</vt:lpstr>
      <vt:lpstr>Roman Society (Men)</vt:lpstr>
      <vt:lpstr>Roman Society (Women)</vt:lpstr>
      <vt:lpstr>You Do Together</vt:lpstr>
      <vt:lpstr>PowerPoint Presentation</vt:lpstr>
      <vt:lpstr>Roman Religion</vt:lpstr>
      <vt:lpstr>You Do Alone</vt:lpstr>
      <vt:lpstr>PowerPoint Presentation</vt:lpstr>
      <vt:lpstr>PowerPoint Presentation</vt:lpstr>
      <vt:lpstr>Exit Ticket</vt:lpstr>
      <vt:lpstr>Do Now</vt:lpstr>
      <vt:lpstr>Punic Wars</vt:lpstr>
      <vt:lpstr>Hannibal’s March</vt:lpstr>
      <vt:lpstr>The End of Carthage</vt:lpstr>
      <vt:lpstr>The Beginning of the End</vt:lpstr>
      <vt:lpstr>Then the Riots Started</vt:lpstr>
      <vt:lpstr>The Fall of the Republic</vt:lpstr>
      <vt:lpstr>Exit Ticket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McLaughlin, Joseph P.</dc:creator>
  <cp:lastModifiedBy>McLaughlin, Joseph P.</cp:lastModifiedBy>
  <cp:revision>1</cp:revision>
  <dcterms:created xsi:type="dcterms:W3CDTF">2025-02-02T20:58:49Z</dcterms:created>
  <dcterms:modified xsi:type="dcterms:W3CDTF">2025-02-07T13:02:51Z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42f8b2-88d4-454a-ae0a-d915e44763d2_Enabled">
    <vt:lpwstr>true</vt:lpwstr>
  </property>
  <property fmtid="{D5CDD505-2E9C-101B-9397-08002B2CF9AE}" pid="3" name="MSIP_Label_f442f8b2-88d4-454a-ae0a-d915e44763d2_SetDate">
    <vt:lpwstr>2025-02-02T22:14:02Z</vt:lpwstr>
  </property>
  <property fmtid="{D5CDD505-2E9C-101B-9397-08002B2CF9AE}" pid="4" name="MSIP_Label_f442f8b2-88d4-454a-ae0a-d915e44763d2_Method">
    <vt:lpwstr>Standard</vt:lpwstr>
  </property>
  <property fmtid="{D5CDD505-2E9C-101B-9397-08002B2CF9AE}" pid="5" name="MSIP_Label_f442f8b2-88d4-454a-ae0a-d915e44763d2_Name">
    <vt:lpwstr>defa4170-0d19-0005-0003-bc88714345d2</vt:lpwstr>
  </property>
  <property fmtid="{D5CDD505-2E9C-101B-9397-08002B2CF9AE}" pid="6" name="MSIP_Label_f442f8b2-88d4-454a-ae0a-d915e44763d2_SiteId">
    <vt:lpwstr>08e33d6b-a654-486a-80e3-20b190ae22d7</vt:lpwstr>
  </property>
  <property fmtid="{D5CDD505-2E9C-101B-9397-08002B2CF9AE}" pid="7" name="MSIP_Label_f442f8b2-88d4-454a-ae0a-d915e44763d2_ActionId">
    <vt:lpwstr>bc690662-3cdb-4a41-83c5-38d941152f26</vt:lpwstr>
  </property>
  <property fmtid="{D5CDD505-2E9C-101B-9397-08002B2CF9AE}" pid="8" name="MSIP_Label_f442f8b2-88d4-454a-ae0a-d915e44763d2_ContentBits">
    <vt:lpwstr>0</vt:lpwstr>
  </property>
</Properties>
</file>