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1680" y="-14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4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8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9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5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81E0-BAD1-464E-BF5F-3C81529C9E4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2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581" y="304800"/>
            <a:ext cx="1486767" cy="20535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1286470"/>
            <a:ext cx="42386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Monotype Corsiva" panose="03010101010201010101" pitchFamily="66" charset="0"/>
              </a:rPr>
              <a:t>Mrs. Hudson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726" y="2971800"/>
            <a:ext cx="2438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Welcome! I am excited for the school year as this is my sixth year as a teacher at Monroe and can’t wait to meet each and everyone of you! I am thrilled to be your teacher, and this year will be filled with lots of learning and fun. Before teaching, I was a teacher assistant with SSD for 3 years in the elementary setting, and subbed 5 years before that, while I was going to college.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98856" y="3468616"/>
            <a:ext cx="259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Kathleen.Hudson@slps.org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Text/call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314-503-9530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Dojo Messenger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4389" y="5902438"/>
            <a:ext cx="243426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husband and I own 3 cats. Their names are Princess, Eddie, and Kitty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Kitty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My favorite color is blue. I love Italian and Mexican food. I love anything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carmel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My favorite stores are Aldi and Walmart. </a:t>
            </a: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7315200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received my Master’s degree from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Fontbonne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University, in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2022. I am Certified in Elementary 1-6, Special Education K-12, and Reading Specialist.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844" y="7924800"/>
            <a:ext cx="2650114" cy="9392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9" r="26667"/>
          <a:stretch/>
        </p:blipFill>
        <p:spPr>
          <a:xfrm>
            <a:off x="5638800" y="7525122"/>
            <a:ext cx="971985" cy="133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5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177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Monotype Corsiva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Shana</dc:creator>
  <cp:lastModifiedBy>Hudson, Kathleen</cp:lastModifiedBy>
  <cp:revision>22</cp:revision>
  <cp:lastPrinted>2022-08-16T21:19:27Z</cp:lastPrinted>
  <dcterms:created xsi:type="dcterms:W3CDTF">2017-07-02T15:57:11Z</dcterms:created>
  <dcterms:modified xsi:type="dcterms:W3CDTF">2024-08-05T20:06:23Z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2023-08-15T18:49:02Z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246d247f-7f7b-408e-95bf-5b34099c3bef</vt:lpwstr>
  </property>
  <property fmtid="{D5CDD505-2E9C-101B-9397-08002B2CF9AE}" pid="8" name="MSIP_Label_f442f8b2-88d4-454a-ae0a-d915e44763d2_ContentBits">
    <vt:lpwstr>0</vt:lpwstr>
  </property>
</Properties>
</file>