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4" r:id="rId2"/>
    <p:sldId id="396" r:id="rId3"/>
    <p:sldId id="325" r:id="rId4"/>
    <p:sldId id="326" r:id="rId5"/>
    <p:sldId id="404" r:id="rId6"/>
    <p:sldId id="327" r:id="rId7"/>
    <p:sldId id="398" r:id="rId8"/>
    <p:sldId id="403" r:id="rId9"/>
    <p:sldId id="400" r:id="rId10"/>
    <p:sldId id="401" r:id="rId11"/>
    <p:sldId id="40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41" autoAdjust="0"/>
  </p:normalViewPr>
  <p:slideViewPr>
    <p:cSldViewPr>
      <p:cViewPr varScale="1">
        <p:scale>
          <a:sx n="78" d="100"/>
          <a:sy n="78" d="100"/>
        </p:scale>
        <p:origin x="11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A029C-D824-40F6-8F24-8D8AA48CECA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BA881-EB42-4EB8-B63A-6D629889E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5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D951-27BC-46A4-96D7-357C97D5AF1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D930-C9D1-4AD7-A00D-F10B80867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D951-27BC-46A4-96D7-357C97D5AF1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D930-C9D1-4AD7-A00D-F10B80867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D951-27BC-46A4-96D7-357C97D5AF1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D930-C9D1-4AD7-A00D-F10B80867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D951-27BC-46A4-96D7-357C97D5AF1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D930-C9D1-4AD7-A00D-F10B80867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D951-27BC-46A4-96D7-357C97D5AF1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D930-C9D1-4AD7-A00D-F10B80867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D951-27BC-46A4-96D7-357C97D5AF1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D930-C9D1-4AD7-A00D-F10B80867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D951-27BC-46A4-96D7-357C97D5AF1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D930-C9D1-4AD7-A00D-F10B80867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D951-27BC-46A4-96D7-357C97D5AF1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D930-C9D1-4AD7-A00D-F10B80867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D951-27BC-46A4-96D7-357C97D5AF1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D930-C9D1-4AD7-A00D-F10B80867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D951-27BC-46A4-96D7-357C97D5AF1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D930-C9D1-4AD7-A00D-F10B80867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D951-27BC-46A4-96D7-357C97D5AF1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D930-C9D1-4AD7-A00D-F10B80867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D951-27BC-46A4-96D7-357C97D5AF1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DD930-C9D1-4AD7-A00D-F10B80867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2.5 GPA</a:t>
            </a:r>
          </a:p>
          <a:p>
            <a:r>
              <a:rPr lang="en-US" dirty="0" smtClean="0"/>
              <a:t>95% Attendance</a:t>
            </a:r>
          </a:p>
          <a:p>
            <a:r>
              <a:rPr lang="en-US" dirty="0" smtClean="0"/>
              <a:t>0 Referrals</a:t>
            </a:r>
          </a:p>
          <a:p>
            <a:r>
              <a:rPr lang="en-US" dirty="0" smtClean="0"/>
              <a:t>0 “F”’s</a:t>
            </a:r>
          </a:p>
          <a:p>
            <a:r>
              <a:rPr lang="en-US" dirty="0" smtClean="0"/>
              <a:t>“B” in Naval Science</a:t>
            </a:r>
          </a:p>
          <a:p>
            <a:r>
              <a:rPr lang="en-US" dirty="0" smtClean="0"/>
              <a:t>NSI and PC Recommendation</a:t>
            </a:r>
            <a:endParaRPr lang="en-US" dirty="0"/>
          </a:p>
        </p:txBody>
      </p:sp>
      <p:pic>
        <p:nvPicPr>
          <p:cNvPr id="4" name="Picture 3" descr="Cleveland Ancho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0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image.slidesharecdn.com/cfmunit1njrotcuniformregulations-100809111644-phpapp01/95/ns1-10-njrotc-uniform-regulations-38-728.jpg?cb=1313580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924"/>
            <a:ext cx="8181945" cy="613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08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www.sites.google.com/site/sphsnavyraiders/_/rsrc/1476123151017/unit-information/cadet-knowledge/uniform-measurements/ns1-10-njrotc-uniform-regulations-41-728.jpg?height=189&amp;width=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" y="609600"/>
            <a:ext cx="900288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2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/>
              <a:t>Promotion</a:t>
            </a:r>
            <a:endParaRPr lang="en-US" sz="9600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144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   </a:t>
            </a:r>
          </a:p>
          <a:p>
            <a:pPr>
              <a:buNone/>
            </a:pPr>
            <a:r>
              <a:rPr lang="en-US" u="sng" dirty="0">
                <a:latin typeface="Copperplate Gothic Bold" pitchFamily="34" charset="0"/>
              </a:rPr>
              <a:t>             </a:t>
            </a:r>
            <a:r>
              <a:rPr lang="en-US" sz="2800" u="sng" dirty="0">
                <a:latin typeface="Copperplate Gothic Bold" pitchFamily="34" charset="0"/>
              </a:rPr>
              <a:t>Quarter        1</a:t>
            </a:r>
            <a:r>
              <a:rPr lang="en-US" sz="2800" u="sng" baseline="30000" dirty="0">
                <a:latin typeface="Copperplate Gothic Bold" pitchFamily="34" charset="0"/>
              </a:rPr>
              <a:t>st</a:t>
            </a:r>
            <a:r>
              <a:rPr lang="en-US" sz="2800" u="sng" dirty="0">
                <a:latin typeface="Copperplate Gothic Bold" pitchFamily="34" charset="0"/>
              </a:rPr>
              <a:t> 	     2</a:t>
            </a:r>
            <a:r>
              <a:rPr lang="en-US" sz="2800" u="sng" baseline="30000" dirty="0">
                <a:latin typeface="Copperplate Gothic Bold" pitchFamily="34" charset="0"/>
              </a:rPr>
              <a:t>nd</a:t>
            </a:r>
            <a:r>
              <a:rPr lang="en-US" sz="2800" u="sng" dirty="0">
                <a:latin typeface="Copperplate Gothic Bold" pitchFamily="34" charset="0"/>
              </a:rPr>
              <a:t>         3</a:t>
            </a:r>
            <a:r>
              <a:rPr lang="en-US" sz="2800" u="sng" baseline="30000" dirty="0">
                <a:latin typeface="Copperplate Gothic Bold" pitchFamily="34" charset="0"/>
              </a:rPr>
              <a:t>rd </a:t>
            </a:r>
            <a:r>
              <a:rPr lang="en-US" sz="2800" u="sng" dirty="0">
                <a:latin typeface="Copperplate Gothic Bold" pitchFamily="34" charset="0"/>
              </a:rPr>
              <a:t>      4</a:t>
            </a:r>
            <a:r>
              <a:rPr lang="en-US" sz="2800" u="sng" baseline="30000" dirty="0">
                <a:latin typeface="Copperplate Gothic Bold" pitchFamily="34" charset="0"/>
              </a:rPr>
              <a:t>th</a:t>
            </a:r>
            <a:r>
              <a:rPr lang="en-US" u="sng" dirty="0">
                <a:latin typeface="Copperplate Gothic Bold" pitchFamily="34" charset="0"/>
              </a:rPr>
              <a:t> </a:t>
            </a:r>
            <a:endParaRPr lang="en-US" sz="3600" dirty="0">
              <a:latin typeface="Copperplate Gothic Bold" pitchFamily="34" charset="0"/>
            </a:endParaRPr>
          </a:p>
          <a:p>
            <a:r>
              <a:rPr lang="en-US" sz="3600" dirty="0">
                <a:latin typeface="Copperplate Gothic Bold" pitchFamily="34" charset="0"/>
              </a:rPr>
              <a:t>Freshman      </a:t>
            </a:r>
            <a:r>
              <a:rPr lang="en-US" sz="3600" dirty="0" smtClean="0">
                <a:latin typeface="Copperplate Gothic Bold" pitchFamily="34" charset="0"/>
              </a:rPr>
              <a:t>SA    SN     PO3  PO2</a:t>
            </a:r>
            <a:endParaRPr lang="en-US" sz="3600" dirty="0">
              <a:latin typeface="Copperplate Gothic Bold" pitchFamily="34" charset="0"/>
            </a:endParaRPr>
          </a:p>
          <a:p>
            <a:pPr>
              <a:buNone/>
            </a:pPr>
            <a:endParaRPr lang="en-US" sz="3600" dirty="0">
              <a:latin typeface="Copperplate Gothic Bold" pitchFamily="34" charset="0"/>
            </a:endParaRPr>
          </a:p>
          <a:p>
            <a:r>
              <a:rPr lang="en-US" sz="3600" dirty="0">
                <a:latin typeface="Copperplate Gothic Bold" pitchFamily="34" charset="0"/>
              </a:rPr>
              <a:t>Sophomore     	  </a:t>
            </a:r>
            <a:r>
              <a:rPr lang="en-US" sz="3600" dirty="0" smtClean="0">
                <a:latin typeface="Copperplate Gothic Bold" pitchFamily="34" charset="0"/>
              </a:rPr>
              <a:t>PO1           CPO</a:t>
            </a:r>
            <a:endParaRPr lang="en-US" sz="3600" dirty="0">
              <a:latin typeface="Copperplate Gothic Bold" pitchFamily="34" charset="0"/>
            </a:endParaRPr>
          </a:p>
          <a:p>
            <a:endParaRPr lang="en-US" sz="3600" dirty="0">
              <a:latin typeface="Copperplate Gothic Bold" pitchFamily="34" charset="0"/>
            </a:endParaRPr>
          </a:p>
          <a:p>
            <a:r>
              <a:rPr lang="en-US" sz="3600" dirty="0">
                <a:latin typeface="Copperplate Gothic Bold" pitchFamily="34" charset="0"/>
              </a:rPr>
              <a:t>Junior      	             </a:t>
            </a:r>
            <a:r>
              <a:rPr lang="en-US" sz="3600" dirty="0" smtClean="0">
                <a:latin typeface="Copperplate Gothic Bold" pitchFamily="34" charset="0"/>
              </a:rPr>
              <a:t>  SCPO </a:t>
            </a:r>
            <a:r>
              <a:rPr lang="en-US" sz="3600" dirty="0">
                <a:latin typeface="Copperplate Gothic Bold" pitchFamily="34" charset="0"/>
              </a:rPr>
              <a:t>	</a:t>
            </a:r>
            <a:r>
              <a:rPr lang="en-US" sz="3600" dirty="0" smtClean="0">
                <a:latin typeface="Copperplate Gothic Bold" pitchFamily="34" charset="0"/>
              </a:rPr>
              <a:t>MCPO/O</a:t>
            </a:r>
            <a:endParaRPr lang="en-US" sz="3600" dirty="0">
              <a:latin typeface="Copperplate Gothic Bold" pitchFamily="34" charset="0"/>
            </a:endParaRPr>
          </a:p>
          <a:p>
            <a:endParaRPr lang="en-US" sz="3600" dirty="0">
              <a:latin typeface="Copperplate Gothic Bold" pitchFamily="34" charset="0"/>
            </a:endParaRPr>
          </a:p>
          <a:p>
            <a:r>
              <a:rPr lang="en-US" sz="3600" dirty="0">
                <a:latin typeface="Copperplate Gothic Bold" pitchFamily="34" charset="0"/>
              </a:rPr>
              <a:t>Senior		----------- make up ----------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3352800"/>
            <a:ext cx="12192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346" y="2743200"/>
            <a:ext cx="49865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67000"/>
            <a:ext cx="457200" cy="72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74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74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038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7372" y="4114800"/>
            <a:ext cx="612228" cy="59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5334000"/>
            <a:ext cx="609600" cy="68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5334000"/>
            <a:ext cx="609599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0" y="5334000"/>
            <a:ext cx="485775" cy="70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leveland Anchor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am Davenport\Desktop\img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87877" y="152399"/>
            <a:ext cx="6532123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am Davenport\Desktop\img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004" y="152400"/>
            <a:ext cx="8071796" cy="929712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Hair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561" y="2743201"/>
            <a:ext cx="6771290" cy="20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am Davenport\Desktop\img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47" y="0"/>
            <a:ext cx="518345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57800" y="152400"/>
            <a:ext cx="349012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Uniform</a:t>
            </a:r>
          </a:p>
          <a:p>
            <a:r>
              <a:rPr lang="en-US" dirty="0"/>
              <a:t>	-Black Garrison cover </a:t>
            </a:r>
          </a:p>
          <a:p>
            <a:r>
              <a:rPr lang="en-US" dirty="0"/>
              <a:t>	-Cover anchor</a:t>
            </a:r>
          </a:p>
          <a:p>
            <a:r>
              <a:rPr lang="en-US" dirty="0"/>
              <a:t>	-Khaki blouse</a:t>
            </a:r>
          </a:p>
          <a:p>
            <a:r>
              <a:rPr lang="en-US" dirty="0"/>
              <a:t>	-White T-shirt</a:t>
            </a:r>
          </a:p>
          <a:p>
            <a:r>
              <a:rPr lang="en-US" dirty="0"/>
              <a:t>	-NJROTC bar</a:t>
            </a:r>
          </a:p>
          <a:p>
            <a:r>
              <a:rPr lang="en-US" dirty="0"/>
              <a:t>	-Name tag</a:t>
            </a:r>
          </a:p>
          <a:p>
            <a:r>
              <a:rPr lang="en-US" dirty="0"/>
              <a:t>	-Black belt (Male Only)</a:t>
            </a:r>
          </a:p>
          <a:p>
            <a:r>
              <a:rPr lang="en-US" dirty="0"/>
              <a:t>	-Brass buckle (Male Only)</a:t>
            </a:r>
          </a:p>
          <a:p>
            <a:r>
              <a:rPr lang="en-US" dirty="0"/>
              <a:t>	-Black trouser</a:t>
            </a:r>
          </a:p>
          <a:p>
            <a:r>
              <a:rPr lang="en-US" dirty="0"/>
              <a:t>	-Black socks</a:t>
            </a:r>
          </a:p>
          <a:p>
            <a:r>
              <a:rPr lang="en-US" dirty="0"/>
              <a:t>	-Black shoes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patriotnjrotc.com/wp-content/uploads/2016/07/251960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16"/>
            <a:ext cx="6721881" cy="68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8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us navy jrotc uni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4"/>
            <a:ext cx="5334000" cy="690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2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ites.google.com/a/navyjrotc.us/njrotc-novahs/_/rsrc/1409582321671/unit-information/uniform-wear-and-grading-policy/NJROTC%20uniform%20picture%20bo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82935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9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31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Copperplate Gothic Bold</vt:lpstr>
      <vt:lpstr>Office Theme</vt:lpstr>
      <vt:lpstr>Promotion</vt:lpstr>
      <vt:lpstr>Promotion</vt:lpstr>
      <vt:lpstr>PowerPoint Presentation</vt:lpstr>
      <vt:lpstr>PowerPoint Presentation</vt:lpstr>
      <vt:lpstr>Male Hair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 davenport</dc:creator>
  <cp:lastModifiedBy>Findall, Erik T.</cp:lastModifiedBy>
  <cp:revision>101</cp:revision>
  <dcterms:created xsi:type="dcterms:W3CDTF">2011-08-02T02:35:06Z</dcterms:created>
  <dcterms:modified xsi:type="dcterms:W3CDTF">2017-11-27T22:22:19Z</dcterms:modified>
</cp:coreProperties>
</file>