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7.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1"/>
    <p:sldMasterId id="2147483675" r:id="rId2"/>
    <p:sldMasterId id="2147483665" r:id="rId3"/>
    <p:sldMasterId id="2147483670" r:id="rId4"/>
    <p:sldMasterId id="2147483682" r:id="rId5"/>
    <p:sldMasterId id="2147483694" r:id="rId6"/>
    <p:sldMasterId id="2147483660" r:id="rId7"/>
    <p:sldMasterId id="2147483648" r:id="rId8"/>
  </p:sldMasterIdLst>
  <p:notesMasterIdLst>
    <p:notesMasterId r:id="rId135"/>
  </p:notesMasterIdLst>
  <p:sldIdLst>
    <p:sldId id="299" r:id="rId9"/>
    <p:sldId id="257" r:id="rId10"/>
    <p:sldId id="300" r:id="rId11"/>
    <p:sldId id="301" r:id="rId12"/>
    <p:sldId id="302" r:id="rId13"/>
    <p:sldId id="303" r:id="rId14"/>
    <p:sldId id="304" r:id="rId15"/>
    <p:sldId id="305" r:id="rId16"/>
    <p:sldId id="306" r:id="rId17"/>
    <p:sldId id="307" r:id="rId18"/>
    <p:sldId id="308" r:id="rId19"/>
    <p:sldId id="309" r:id="rId20"/>
    <p:sldId id="310" r:id="rId21"/>
    <p:sldId id="311" r:id="rId22"/>
    <p:sldId id="312" r:id="rId23"/>
    <p:sldId id="313" r:id="rId24"/>
    <p:sldId id="314" r:id="rId25"/>
    <p:sldId id="315" r:id="rId26"/>
    <p:sldId id="316" r:id="rId27"/>
    <p:sldId id="317" r:id="rId28"/>
    <p:sldId id="318" r:id="rId29"/>
    <p:sldId id="319" r:id="rId30"/>
    <p:sldId id="320" r:id="rId31"/>
    <p:sldId id="321" r:id="rId32"/>
    <p:sldId id="322" r:id="rId33"/>
    <p:sldId id="323" r:id="rId34"/>
    <p:sldId id="324" r:id="rId35"/>
    <p:sldId id="325" r:id="rId36"/>
    <p:sldId id="326" r:id="rId37"/>
    <p:sldId id="327" r:id="rId38"/>
    <p:sldId id="328" r:id="rId39"/>
    <p:sldId id="329" r:id="rId40"/>
    <p:sldId id="330" r:id="rId41"/>
    <p:sldId id="331" r:id="rId42"/>
    <p:sldId id="332" r:id="rId43"/>
    <p:sldId id="333" r:id="rId44"/>
    <p:sldId id="334" r:id="rId45"/>
    <p:sldId id="335" r:id="rId46"/>
    <p:sldId id="336" r:id="rId47"/>
    <p:sldId id="337" r:id="rId48"/>
    <p:sldId id="338" r:id="rId49"/>
    <p:sldId id="339" r:id="rId50"/>
    <p:sldId id="340" r:id="rId51"/>
    <p:sldId id="341" r:id="rId52"/>
    <p:sldId id="342" r:id="rId53"/>
    <p:sldId id="343" r:id="rId54"/>
    <p:sldId id="344" r:id="rId55"/>
    <p:sldId id="345" r:id="rId56"/>
    <p:sldId id="346" r:id="rId57"/>
    <p:sldId id="347" r:id="rId58"/>
    <p:sldId id="348" r:id="rId59"/>
    <p:sldId id="349" r:id="rId60"/>
    <p:sldId id="350" r:id="rId61"/>
    <p:sldId id="351" r:id="rId62"/>
    <p:sldId id="352" r:id="rId63"/>
    <p:sldId id="353" r:id="rId64"/>
    <p:sldId id="354" r:id="rId65"/>
    <p:sldId id="355" r:id="rId66"/>
    <p:sldId id="356" r:id="rId67"/>
    <p:sldId id="357" r:id="rId68"/>
    <p:sldId id="358" r:id="rId69"/>
    <p:sldId id="359" r:id="rId70"/>
    <p:sldId id="360" r:id="rId71"/>
    <p:sldId id="361" r:id="rId72"/>
    <p:sldId id="362" r:id="rId73"/>
    <p:sldId id="363" r:id="rId74"/>
    <p:sldId id="364" r:id="rId75"/>
    <p:sldId id="365" r:id="rId76"/>
    <p:sldId id="366" r:id="rId77"/>
    <p:sldId id="367" r:id="rId78"/>
    <p:sldId id="368" r:id="rId79"/>
    <p:sldId id="369" r:id="rId80"/>
    <p:sldId id="370" r:id="rId81"/>
    <p:sldId id="371" r:id="rId82"/>
    <p:sldId id="372" r:id="rId83"/>
    <p:sldId id="373" r:id="rId84"/>
    <p:sldId id="374" r:id="rId85"/>
    <p:sldId id="375" r:id="rId86"/>
    <p:sldId id="376" r:id="rId87"/>
    <p:sldId id="377" r:id="rId88"/>
    <p:sldId id="263" r:id="rId89"/>
    <p:sldId id="264" r:id="rId90"/>
    <p:sldId id="265" r:id="rId91"/>
    <p:sldId id="258" r:id="rId92"/>
    <p:sldId id="259" r:id="rId93"/>
    <p:sldId id="262" r:id="rId94"/>
    <p:sldId id="276" r:id="rId95"/>
    <p:sldId id="277" r:id="rId96"/>
    <p:sldId id="260" r:id="rId97"/>
    <p:sldId id="261" r:id="rId98"/>
    <p:sldId id="266" r:id="rId99"/>
    <p:sldId id="267" r:id="rId100"/>
    <p:sldId id="268" r:id="rId101"/>
    <p:sldId id="269" r:id="rId102"/>
    <p:sldId id="270" r:id="rId103"/>
    <p:sldId id="271" r:id="rId104"/>
    <p:sldId id="272" r:id="rId105"/>
    <p:sldId id="273" r:id="rId106"/>
    <p:sldId id="278" r:id="rId107"/>
    <p:sldId id="279" r:id="rId108"/>
    <p:sldId id="280" r:id="rId109"/>
    <p:sldId id="281" r:id="rId110"/>
    <p:sldId id="282" r:id="rId111"/>
    <p:sldId id="297" r:id="rId112"/>
    <p:sldId id="378" r:id="rId113"/>
    <p:sldId id="283" r:id="rId114"/>
    <p:sldId id="284" r:id="rId115"/>
    <p:sldId id="285" r:id="rId116"/>
    <p:sldId id="286" r:id="rId117"/>
    <p:sldId id="287" r:id="rId118"/>
    <p:sldId id="288" r:id="rId119"/>
    <p:sldId id="289" r:id="rId120"/>
    <p:sldId id="290" r:id="rId121"/>
    <p:sldId id="291" r:id="rId122"/>
    <p:sldId id="292" r:id="rId123"/>
    <p:sldId id="293" r:id="rId124"/>
    <p:sldId id="295" r:id="rId125"/>
    <p:sldId id="294" r:id="rId126"/>
    <p:sldId id="296" r:id="rId127"/>
    <p:sldId id="379" r:id="rId128"/>
    <p:sldId id="380" r:id="rId129"/>
    <p:sldId id="381" r:id="rId130"/>
    <p:sldId id="382" r:id="rId131"/>
    <p:sldId id="383" r:id="rId132"/>
    <p:sldId id="384" r:id="rId133"/>
    <p:sldId id="385" r:id="rId1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85527C-DF3D-4955-B0F5-86387E1F6728}" v="87" dt="2024-12-09T16:19:15.7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60" d="100"/>
          <a:sy n="60" d="100"/>
        </p:scale>
        <p:origin x="32" y="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theme" Target="theme/theme1.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slide" Target="slides/slide120.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slide" Target="slides/slide126.xml"/><Relationship Id="rId139" Type="http://schemas.openxmlformats.org/officeDocument/2006/relationships/tableStyles" Target="tableStyles.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slide" Target="slides/slide12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4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slide" Target="slides/slide122.xml"/><Relationship Id="rId135" Type="http://schemas.openxmlformats.org/officeDocument/2006/relationships/notesMaster" Target="notesMasters/notesMaster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microsoft.com/office/2015/10/relationships/revisionInfo" Target="revisionInfo.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presProps" Target="presProps.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4" Type="http://schemas.openxmlformats.org/officeDocument/2006/relationships/slideMaster" Target="slideMasters/slideMaster4.xml"/><Relationship Id="rId9" Type="http://schemas.openxmlformats.org/officeDocument/2006/relationships/slide" Target="slides/slide1.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6"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Laughlin, Joseph P." userId="84fc8314-c930-4dd3-bedc-340ab46a9fb0" providerId="ADAL" clId="{E685527C-DF3D-4955-B0F5-86387E1F6728}"/>
    <pc:docChg chg="undo redo custSel addSld delSld modSld sldOrd addMainMaster modMainMaster">
      <pc:chgData name="McLaughlin, Joseph P." userId="84fc8314-c930-4dd3-bedc-340ab46a9fb0" providerId="ADAL" clId="{E685527C-DF3D-4955-B0F5-86387E1F6728}" dt="2024-12-09T16:19:33.255" v="5956" actId="403"/>
      <pc:docMkLst>
        <pc:docMk/>
      </pc:docMkLst>
      <pc:sldChg chg="ord">
        <pc:chgData name="McLaughlin, Joseph P." userId="84fc8314-c930-4dd3-bedc-340ab46a9fb0" providerId="ADAL" clId="{E685527C-DF3D-4955-B0F5-86387E1F6728}" dt="2024-12-05T14:29:15.499" v="5577"/>
        <pc:sldMkLst>
          <pc:docMk/>
          <pc:sldMk cId="514844928" sldId="257"/>
        </pc:sldMkLst>
      </pc:sldChg>
      <pc:sldChg chg="ord">
        <pc:chgData name="McLaughlin, Joseph P." userId="84fc8314-c930-4dd3-bedc-340ab46a9fb0" providerId="ADAL" clId="{E685527C-DF3D-4955-B0F5-86387E1F6728}" dt="2024-12-01T17:58:47.296" v="1263"/>
        <pc:sldMkLst>
          <pc:docMk/>
          <pc:sldMk cId="3863236440" sldId="260"/>
        </pc:sldMkLst>
      </pc:sldChg>
      <pc:sldChg chg="ord">
        <pc:chgData name="McLaughlin, Joseph P." userId="84fc8314-c930-4dd3-bedc-340ab46a9fb0" providerId="ADAL" clId="{E685527C-DF3D-4955-B0F5-86387E1F6728}" dt="2024-11-18T22:47:03.791" v="1"/>
        <pc:sldMkLst>
          <pc:docMk/>
          <pc:sldMk cId="1861832612" sldId="262"/>
        </pc:sldMkLst>
      </pc:sldChg>
      <pc:sldChg chg="add">
        <pc:chgData name="McLaughlin, Joseph P." userId="84fc8314-c930-4dd3-bedc-340ab46a9fb0" providerId="ADAL" clId="{E685527C-DF3D-4955-B0F5-86387E1F6728}" dt="2024-11-19T13:28:48.808" v="3"/>
        <pc:sldMkLst>
          <pc:docMk/>
          <pc:sldMk cId="3310128935" sldId="263"/>
        </pc:sldMkLst>
      </pc:sldChg>
      <pc:sldChg chg="add">
        <pc:chgData name="McLaughlin, Joseph P." userId="84fc8314-c930-4dd3-bedc-340ab46a9fb0" providerId="ADAL" clId="{E685527C-DF3D-4955-B0F5-86387E1F6728}" dt="2024-11-19T13:28:52.933" v="5"/>
        <pc:sldMkLst>
          <pc:docMk/>
          <pc:sldMk cId="1721261814" sldId="264"/>
        </pc:sldMkLst>
      </pc:sldChg>
      <pc:sldChg chg="add">
        <pc:chgData name="McLaughlin, Joseph P." userId="84fc8314-c930-4dd3-bedc-340ab46a9fb0" providerId="ADAL" clId="{E685527C-DF3D-4955-B0F5-86387E1F6728}" dt="2024-11-19T13:28:56.095" v="7"/>
        <pc:sldMkLst>
          <pc:docMk/>
          <pc:sldMk cId="3213347443" sldId="265"/>
        </pc:sldMkLst>
      </pc:sldChg>
      <pc:sldChg chg="addSp delSp modSp new mod setBg modNotesTx">
        <pc:chgData name="McLaughlin, Joseph P." userId="84fc8314-c930-4dd3-bedc-340ab46a9fb0" providerId="ADAL" clId="{E685527C-DF3D-4955-B0F5-86387E1F6728}" dt="2024-11-19T16:36:01.712" v="349" actId="26606"/>
        <pc:sldMkLst>
          <pc:docMk/>
          <pc:sldMk cId="237393827" sldId="266"/>
        </pc:sldMkLst>
        <pc:spChg chg="mod">
          <ac:chgData name="McLaughlin, Joseph P." userId="84fc8314-c930-4dd3-bedc-340ab46a9fb0" providerId="ADAL" clId="{E685527C-DF3D-4955-B0F5-86387E1F6728}" dt="2024-11-19T16:36:01.712" v="349" actId="26606"/>
          <ac:spMkLst>
            <pc:docMk/>
            <pc:sldMk cId="237393827" sldId="266"/>
            <ac:spMk id="2" creationId="{D2FF107F-8530-A3F0-DF32-D03CE3C22CD1}"/>
          </ac:spMkLst>
        </pc:spChg>
        <pc:spChg chg="mod">
          <ac:chgData name="McLaughlin, Joseph P." userId="84fc8314-c930-4dd3-bedc-340ab46a9fb0" providerId="ADAL" clId="{E685527C-DF3D-4955-B0F5-86387E1F6728}" dt="2024-11-19T16:36:01.712" v="349" actId="26606"/>
          <ac:spMkLst>
            <pc:docMk/>
            <pc:sldMk cId="237393827" sldId="266"/>
            <ac:spMk id="3" creationId="{D12FFC42-6CF2-FCD4-1FE7-017EBF424AAA}"/>
          </ac:spMkLst>
        </pc:spChg>
        <pc:spChg chg="add">
          <ac:chgData name="McLaughlin, Joseph P." userId="84fc8314-c930-4dd3-bedc-340ab46a9fb0" providerId="ADAL" clId="{E685527C-DF3D-4955-B0F5-86387E1F6728}" dt="2024-11-19T16:36:01.712" v="349" actId="26606"/>
          <ac:spMkLst>
            <pc:docMk/>
            <pc:sldMk cId="237393827" sldId="266"/>
            <ac:spMk id="14" creationId="{777A147A-9ED8-46B4-8660-1B3C2AA880B5}"/>
          </ac:spMkLst>
        </pc:spChg>
        <pc:spChg chg="add">
          <ac:chgData name="McLaughlin, Joseph P." userId="84fc8314-c930-4dd3-bedc-340ab46a9fb0" providerId="ADAL" clId="{E685527C-DF3D-4955-B0F5-86387E1F6728}" dt="2024-11-19T16:36:01.712" v="349" actId="26606"/>
          <ac:spMkLst>
            <pc:docMk/>
            <pc:sldMk cId="237393827" sldId="266"/>
            <ac:spMk id="15" creationId="{5D6C15A0-C087-4593-8414-2B4EC1CDC3DE}"/>
          </ac:spMkLst>
        </pc:spChg>
      </pc:sldChg>
      <pc:sldChg chg="addSp new">
        <pc:chgData name="McLaughlin, Joseph P." userId="84fc8314-c930-4dd3-bedc-340ab46a9fb0" providerId="ADAL" clId="{E685527C-DF3D-4955-B0F5-86387E1F6728}" dt="2024-11-19T16:31:26.662" v="320"/>
        <pc:sldMkLst>
          <pc:docMk/>
          <pc:sldMk cId="3654459007" sldId="267"/>
        </pc:sldMkLst>
        <pc:picChg chg="add">
          <ac:chgData name="McLaughlin, Joseph P." userId="84fc8314-c930-4dd3-bedc-340ab46a9fb0" providerId="ADAL" clId="{E685527C-DF3D-4955-B0F5-86387E1F6728}" dt="2024-11-19T16:31:26.662" v="320"/>
          <ac:picMkLst>
            <pc:docMk/>
            <pc:sldMk cId="3654459007" sldId="267"/>
            <ac:picMk id="1026" creationId="{99F6ACAC-67F1-DC78-B121-AA3E9F560BC6}"/>
          </ac:picMkLst>
        </pc:picChg>
      </pc:sldChg>
      <pc:sldChg chg="addSp modSp new mod setBg">
        <pc:chgData name="McLaughlin, Joseph P." userId="84fc8314-c930-4dd3-bedc-340ab46a9fb0" providerId="ADAL" clId="{E685527C-DF3D-4955-B0F5-86387E1F6728}" dt="2024-11-19T16:32:44.681" v="323" actId="26606"/>
        <pc:sldMkLst>
          <pc:docMk/>
          <pc:sldMk cId="2883530877" sldId="268"/>
        </pc:sldMkLst>
        <pc:spChg chg="add">
          <ac:chgData name="McLaughlin, Joseph P." userId="84fc8314-c930-4dd3-bedc-340ab46a9fb0" providerId="ADAL" clId="{E685527C-DF3D-4955-B0F5-86387E1F6728}" dt="2024-11-19T16:32:44.681" v="323" actId="26606"/>
          <ac:spMkLst>
            <pc:docMk/>
            <pc:sldMk cId="2883530877" sldId="268"/>
            <ac:spMk id="2055" creationId="{42A4FC2C-047E-45A5-965D-8E1E3BF09BC6}"/>
          </ac:spMkLst>
        </pc:spChg>
        <pc:picChg chg="add mod">
          <ac:chgData name="McLaughlin, Joseph P." userId="84fc8314-c930-4dd3-bedc-340ab46a9fb0" providerId="ADAL" clId="{E685527C-DF3D-4955-B0F5-86387E1F6728}" dt="2024-11-19T16:32:44.681" v="323" actId="26606"/>
          <ac:picMkLst>
            <pc:docMk/>
            <pc:sldMk cId="2883530877" sldId="268"/>
            <ac:picMk id="2050" creationId="{8134D098-2A3D-377D-0FD1-C6DEC48728A0}"/>
          </ac:picMkLst>
        </pc:picChg>
      </pc:sldChg>
      <pc:sldChg chg="addSp modSp new mod setBg">
        <pc:chgData name="McLaughlin, Joseph P." userId="84fc8314-c930-4dd3-bedc-340ab46a9fb0" providerId="ADAL" clId="{E685527C-DF3D-4955-B0F5-86387E1F6728}" dt="2024-11-19T16:33:35.194" v="326" actId="26606"/>
        <pc:sldMkLst>
          <pc:docMk/>
          <pc:sldMk cId="725301408" sldId="269"/>
        </pc:sldMkLst>
        <pc:spChg chg="add">
          <ac:chgData name="McLaughlin, Joseph P." userId="84fc8314-c930-4dd3-bedc-340ab46a9fb0" providerId="ADAL" clId="{E685527C-DF3D-4955-B0F5-86387E1F6728}" dt="2024-11-19T16:33:35.194" v="326" actId="26606"/>
          <ac:spMkLst>
            <pc:docMk/>
            <pc:sldMk cId="725301408" sldId="269"/>
            <ac:spMk id="3079" creationId="{42A4FC2C-047E-45A5-965D-8E1E3BF09BC6}"/>
          </ac:spMkLst>
        </pc:spChg>
        <pc:picChg chg="add mod">
          <ac:chgData name="McLaughlin, Joseph P." userId="84fc8314-c930-4dd3-bedc-340ab46a9fb0" providerId="ADAL" clId="{E685527C-DF3D-4955-B0F5-86387E1F6728}" dt="2024-11-19T16:33:35.194" v="326" actId="26606"/>
          <ac:picMkLst>
            <pc:docMk/>
            <pc:sldMk cId="725301408" sldId="269"/>
            <ac:picMk id="3074" creationId="{891989AE-07B7-D07F-E64D-B4C61DFF9C29}"/>
          </ac:picMkLst>
        </pc:picChg>
      </pc:sldChg>
      <pc:sldChg chg="addSp modSp new mod setBg modNotesTx">
        <pc:chgData name="McLaughlin, Joseph P." userId="84fc8314-c930-4dd3-bedc-340ab46a9fb0" providerId="ADAL" clId="{E685527C-DF3D-4955-B0F5-86387E1F6728}" dt="2024-11-19T16:34:29.055" v="343" actId="20577"/>
        <pc:sldMkLst>
          <pc:docMk/>
          <pc:sldMk cId="3472584829" sldId="270"/>
        </pc:sldMkLst>
        <pc:spChg chg="add">
          <ac:chgData name="McLaughlin, Joseph P." userId="84fc8314-c930-4dd3-bedc-340ab46a9fb0" providerId="ADAL" clId="{E685527C-DF3D-4955-B0F5-86387E1F6728}" dt="2024-11-19T16:34:22.915" v="329" actId="26606"/>
          <ac:spMkLst>
            <pc:docMk/>
            <pc:sldMk cId="3472584829" sldId="270"/>
            <ac:spMk id="4103" creationId="{42A4FC2C-047E-45A5-965D-8E1E3BF09BC6}"/>
          </ac:spMkLst>
        </pc:spChg>
        <pc:picChg chg="add mod">
          <ac:chgData name="McLaughlin, Joseph P." userId="84fc8314-c930-4dd3-bedc-340ab46a9fb0" providerId="ADAL" clId="{E685527C-DF3D-4955-B0F5-86387E1F6728}" dt="2024-11-19T16:34:22.915" v="329" actId="26606"/>
          <ac:picMkLst>
            <pc:docMk/>
            <pc:sldMk cId="3472584829" sldId="270"/>
            <ac:picMk id="4098" creationId="{4B7D8D5E-0F2D-9A04-6B87-C696AF909D66}"/>
          </ac:picMkLst>
        </pc:picChg>
      </pc:sldChg>
      <pc:sldChg chg="addSp modSp new mod setBg">
        <pc:chgData name="McLaughlin, Joseph P." userId="84fc8314-c930-4dd3-bedc-340ab46a9fb0" providerId="ADAL" clId="{E685527C-DF3D-4955-B0F5-86387E1F6728}" dt="2024-11-19T16:35:33.800" v="346" actId="26606"/>
        <pc:sldMkLst>
          <pc:docMk/>
          <pc:sldMk cId="3705661405" sldId="271"/>
        </pc:sldMkLst>
        <pc:spChg chg="add">
          <ac:chgData name="McLaughlin, Joseph P." userId="84fc8314-c930-4dd3-bedc-340ab46a9fb0" providerId="ADAL" clId="{E685527C-DF3D-4955-B0F5-86387E1F6728}" dt="2024-11-19T16:35:33.800" v="346" actId="26606"/>
          <ac:spMkLst>
            <pc:docMk/>
            <pc:sldMk cId="3705661405" sldId="271"/>
            <ac:spMk id="5127" creationId="{42A4FC2C-047E-45A5-965D-8E1E3BF09BC6}"/>
          </ac:spMkLst>
        </pc:spChg>
        <pc:picChg chg="add mod">
          <ac:chgData name="McLaughlin, Joseph P." userId="84fc8314-c930-4dd3-bedc-340ab46a9fb0" providerId="ADAL" clId="{E685527C-DF3D-4955-B0F5-86387E1F6728}" dt="2024-11-19T16:35:33.800" v="346" actId="26606"/>
          <ac:picMkLst>
            <pc:docMk/>
            <pc:sldMk cId="3705661405" sldId="271"/>
            <ac:picMk id="5122" creationId="{93EF60B9-59F1-F8AD-CCB4-7E139332583F}"/>
          </ac:picMkLst>
        </pc:picChg>
      </pc:sldChg>
      <pc:sldChg chg="addSp modSp new mod setBg">
        <pc:chgData name="McLaughlin, Joseph P." userId="84fc8314-c930-4dd3-bedc-340ab46a9fb0" providerId="ADAL" clId="{E685527C-DF3D-4955-B0F5-86387E1F6728}" dt="2024-12-01T22:35:02.407" v="1407" actId="26606"/>
        <pc:sldMkLst>
          <pc:docMk/>
          <pc:sldMk cId="3102804323" sldId="272"/>
        </pc:sldMkLst>
        <pc:spChg chg="mod">
          <ac:chgData name="McLaughlin, Joseph P." userId="84fc8314-c930-4dd3-bedc-340ab46a9fb0" providerId="ADAL" clId="{E685527C-DF3D-4955-B0F5-86387E1F6728}" dt="2024-12-01T22:35:02.407" v="1407" actId="26606"/>
          <ac:spMkLst>
            <pc:docMk/>
            <pc:sldMk cId="3102804323" sldId="272"/>
            <ac:spMk id="2" creationId="{DCD1552C-3284-7B4B-7CC3-E9AC7950CD86}"/>
          </ac:spMkLst>
        </pc:spChg>
        <pc:spChg chg="mod">
          <ac:chgData name="McLaughlin, Joseph P." userId="84fc8314-c930-4dd3-bedc-340ab46a9fb0" providerId="ADAL" clId="{E685527C-DF3D-4955-B0F5-86387E1F6728}" dt="2024-12-01T22:35:02.407" v="1407" actId="26606"/>
          <ac:spMkLst>
            <pc:docMk/>
            <pc:sldMk cId="3102804323" sldId="272"/>
            <ac:spMk id="3" creationId="{0C9DA77D-2FE3-F99C-6CD3-5DC5DFDC0294}"/>
          </ac:spMkLst>
        </pc:spChg>
        <pc:spChg chg="add">
          <ac:chgData name="McLaughlin, Joseph P." userId="84fc8314-c930-4dd3-bedc-340ab46a9fb0" providerId="ADAL" clId="{E685527C-DF3D-4955-B0F5-86387E1F6728}" dt="2024-12-01T22:35:02.407" v="1407" actId="26606"/>
          <ac:spMkLst>
            <pc:docMk/>
            <pc:sldMk cId="3102804323" sldId="272"/>
            <ac:spMk id="2055" creationId="{DBC6133C-0615-4CE4-9132-37E609A9BDFA}"/>
          </ac:spMkLst>
        </pc:spChg>
        <pc:spChg chg="add">
          <ac:chgData name="McLaughlin, Joseph P." userId="84fc8314-c930-4dd3-bedc-340ab46a9fb0" providerId="ADAL" clId="{E685527C-DF3D-4955-B0F5-86387E1F6728}" dt="2024-12-01T22:35:02.407" v="1407" actId="26606"/>
          <ac:spMkLst>
            <pc:docMk/>
            <pc:sldMk cId="3102804323" sldId="272"/>
            <ac:spMk id="2057" creationId="{169CC832-2974-4E8D-90ED-3E2941BA7336}"/>
          </ac:spMkLst>
        </pc:spChg>
        <pc:spChg chg="add">
          <ac:chgData name="McLaughlin, Joseph P." userId="84fc8314-c930-4dd3-bedc-340ab46a9fb0" providerId="ADAL" clId="{E685527C-DF3D-4955-B0F5-86387E1F6728}" dt="2024-12-01T22:35:02.407" v="1407" actId="26606"/>
          <ac:spMkLst>
            <pc:docMk/>
            <pc:sldMk cId="3102804323" sldId="272"/>
            <ac:spMk id="2059" creationId="{55222F96-971A-4F90-B841-6BAB416C7AC1}"/>
          </ac:spMkLst>
        </pc:spChg>
        <pc:spChg chg="add">
          <ac:chgData name="McLaughlin, Joseph P." userId="84fc8314-c930-4dd3-bedc-340ab46a9fb0" providerId="ADAL" clId="{E685527C-DF3D-4955-B0F5-86387E1F6728}" dt="2024-12-01T22:35:02.407" v="1407" actId="26606"/>
          <ac:spMkLst>
            <pc:docMk/>
            <pc:sldMk cId="3102804323" sldId="272"/>
            <ac:spMk id="2061" creationId="{08980754-6F4B-43C9-B9BE-127B6BED6586}"/>
          </ac:spMkLst>
        </pc:spChg>
        <pc:spChg chg="add">
          <ac:chgData name="McLaughlin, Joseph P." userId="84fc8314-c930-4dd3-bedc-340ab46a9fb0" providerId="ADAL" clId="{E685527C-DF3D-4955-B0F5-86387E1F6728}" dt="2024-12-01T22:35:02.407" v="1407" actId="26606"/>
          <ac:spMkLst>
            <pc:docMk/>
            <pc:sldMk cId="3102804323" sldId="272"/>
            <ac:spMk id="2063" creationId="{2C1BBA94-3F40-40AA-8BB9-E69E25E537C1}"/>
          </ac:spMkLst>
        </pc:spChg>
        <pc:picChg chg="add mod">
          <ac:chgData name="McLaughlin, Joseph P." userId="84fc8314-c930-4dd3-bedc-340ab46a9fb0" providerId="ADAL" clId="{E685527C-DF3D-4955-B0F5-86387E1F6728}" dt="2024-12-01T22:35:02.407" v="1407" actId="26606"/>
          <ac:picMkLst>
            <pc:docMk/>
            <pc:sldMk cId="3102804323" sldId="272"/>
            <ac:picMk id="2050" creationId="{6DCD39A7-E1CC-59C0-A5A1-FFDB90BB9084}"/>
          </ac:picMkLst>
        </pc:picChg>
      </pc:sldChg>
      <pc:sldChg chg="new del">
        <pc:chgData name="McLaughlin, Joseph P." userId="84fc8314-c930-4dd3-bedc-340ab46a9fb0" providerId="ADAL" clId="{E685527C-DF3D-4955-B0F5-86387E1F6728}" dt="2024-11-19T16:38:42.153" v="351" actId="680"/>
        <pc:sldMkLst>
          <pc:docMk/>
          <pc:sldMk cId="4119251304" sldId="272"/>
        </pc:sldMkLst>
      </pc:sldChg>
      <pc:sldChg chg="addSp modSp new mod setBg">
        <pc:chgData name="McLaughlin, Joseph P." userId="84fc8314-c930-4dd3-bedc-340ab46a9fb0" providerId="ADAL" clId="{E685527C-DF3D-4955-B0F5-86387E1F6728}" dt="2024-11-19T16:47:32.708" v="745" actId="26606"/>
        <pc:sldMkLst>
          <pc:docMk/>
          <pc:sldMk cId="3728053914" sldId="273"/>
        </pc:sldMkLst>
        <pc:spChg chg="add">
          <ac:chgData name="McLaughlin, Joseph P." userId="84fc8314-c930-4dd3-bedc-340ab46a9fb0" providerId="ADAL" clId="{E685527C-DF3D-4955-B0F5-86387E1F6728}" dt="2024-11-19T16:47:32.708" v="745" actId="26606"/>
          <ac:spMkLst>
            <pc:docMk/>
            <pc:sldMk cId="3728053914" sldId="273"/>
            <ac:spMk id="6151" creationId="{42A4FC2C-047E-45A5-965D-8E1E3BF09BC6}"/>
          </ac:spMkLst>
        </pc:spChg>
        <pc:picChg chg="add mod">
          <ac:chgData name="McLaughlin, Joseph P." userId="84fc8314-c930-4dd3-bedc-340ab46a9fb0" providerId="ADAL" clId="{E685527C-DF3D-4955-B0F5-86387E1F6728}" dt="2024-11-19T16:47:32.708" v="745" actId="26606"/>
          <ac:picMkLst>
            <pc:docMk/>
            <pc:sldMk cId="3728053914" sldId="273"/>
            <ac:picMk id="6146" creationId="{DCE484D8-5014-4DA0-FF38-07B45570B2A8}"/>
          </ac:picMkLst>
        </pc:picChg>
      </pc:sldChg>
      <pc:sldChg chg="modSp new del mod">
        <pc:chgData name="McLaughlin, Joseph P." userId="84fc8314-c930-4dd3-bedc-340ab46a9fb0" providerId="ADAL" clId="{E685527C-DF3D-4955-B0F5-86387E1F6728}" dt="2024-12-05T14:27:56.533" v="5573" actId="47"/>
        <pc:sldMkLst>
          <pc:docMk/>
          <pc:sldMk cId="705627796" sldId="274"/>
        </pc:sldMkLst>
      </pc:sldChg>
      <pc:sldChg chg="new del">
        <pc:chgData name="McLaughlin, Joseph P." userId="84fc8314-c930-4dd3-bedc-340ab46a9fb0" providerId="ADAL" clId="{E685527C-DF3D-4955-B0F5-86387E1F6728}" dt="2024-11-19T18:15:07.958" v="747" actId="680"/>
        <pc:sldMkLst>
          <pc:docMk/>
          <pc:sldMk cId="2486237540" sldId="274"/>
        </pc:sldMkLst>
      </pc:sldChg>
      <pc:sldChg chg="modSp new del mod">
        <pc:chgData name="McLaughlin, Joseph P." userId="84fc8314-c930-4dd3-bedc-340ab46a9fb0" providerId="ADAL" clId="{E685527C-DF3D-4955-B0F5-86387E1F6728}" dt="2024-12-05T14:27:56.533" v="5573" actId="47"/>
        <pc:sldMkLst>
          <pc:docMk/>
          <pc:sldMk cId="1234468958" sldId="275"/>
        </pc:sldMkLst>
      </pc:sldChg>
      <pc:sldChg chg="add">
        <pc:chgData name="McLaughlin, Joseph P." userId="84fc8314-c930-4dd3-bedc-340ab46a9fb0" providerId="ADAL" clId="{E685527C-DF3D-4955-B0F5-86387E1F6728}" dt="2024-12-01T17:58:33.616" v="1259"/>
        <pc:sldMkLst>
          <pc:docMk/>
          <pc:sldMk cId="2250741175" sldId="276"/>
        </pc:sldMkLst>
      </pc:sldChg>
      <pc:sldChg chg="add">
        <pc:chgData name="McLaughlin, Joseph P." userId="84fc8314-c930-4dd3-bedc-340ab46a9fb0" providerId="ADAL" clId="{E685527C-DF3D-4955-B0F5-86387E1F6728}" dt="2024-12-01T17:58:38.956" v="1261"/>
        <pc:sldMkLst>
          <pc:docMk/>
          <pc:sldMk cId="4457343" sldId="277"/>
        </pc:sldMkLst>
      </pc:sldChg>
      <pc:sldChg chg="addSp modSp new mod setBg">
        <pc:chgData name="McLaughlin, Joseph P." userId="84fc8314-c930-4dd3-bedc-340ab46a9fb0" providerId="ADAL" clId="{E685527C-DF3D-4955-B0F5-86387E1F6728}" dt="2024-12-03T14:30:25.634" v="1413" actId="20577"/>
        <pc:sldMkLst>
          <pc:docMk/>
          <pc:sldMk cId="3603765164" sldId="278"/>
        </pc:sldMkLst>
        <pc:spChg chg="mod">
          <ac:chgData name="McLaughlin, Joseph P." userId="84fc8314-c930-4dd3-bedc-340ab46a9fb0" providerId="ADAL" clId="{E685527C-DF3D-4955-B0F5-86387E1F6728}" dt="2024-12-03T14:30:25.634" v="1413" actId="20577"/>
          <ac:spMkLst>
            <pc:docMk/>
            <pc:sldMk cId="3603765164" sldId="278"/>
            <ac:spMk id="2" creationId="{45BD082B-22C6-BB8B-43A6-18325ADE6D7E}"/>
          </ac:spMkLst>
        </pc:spChg>
        <pc:spChg chg="mod">
          <ac:chgData name="McLaughlin, Joseph P." userId="84fc8314-c930-4dd3-bedc-340ab46a9fb0" providerId="ADAL" clId="{E685527C-DF3D-4955-B0F5-86387E1F6728}" dt="2024-12-01T22:33:36.507" v="1400" actId="26606"/>
          <ac:spMkLst>
            <pc:docMk/>
            <pc:sldMk cId="3603765164" sldId="278"/>
            <ac:spMk id="3" creationId="{F4670409-6654-79F5-03B1-A7844C90F9B7}"/>
          </ac:spMkLst>
        </pc:spChg>
        <pc:spChg chg="add">
          <ac:chgData name="McLaughlin, Joseph P." userId="84fc8314-c930-4dd3-bedc-340ab46a9fb0" providerId="ADAL" clId="{E685527C-DF3D-4955-B0F5-86387E1F6728}" dt="2024-12-01T22:33:36.507" v="1400" actId="26606"/>
          <ac:spMkLst>
            <pc:docMk/>
            <pc:sldMk cId="3603765164" sldId="278"/>
            <ac:spMk id="1031" creationId="{55666830-9A19-4E01-8505-D6C7F9AC5665}"/>
          </ac:spMkLst>
        </pc:spChg>
        <pc:spChg chg="add">
          <ac:chgData name="McLaughlin, Joseph P." userId="84fc8314-c930-4dd3-bedc-340ab46a9fb0" providerId="ADAL" clId="{E685527C-DF3D-4955-B0F5-86387E1F6728}" dt="2024-12-01T22:33:36.507" v="1400" actId="26606"/>
          <ac:spMkLst>
            <pc:docMk/>
            <pc:sldMk cId="3603765164" sldId="278"/>
            <ac:spMk id="1033" creationId="{AE9FC877-7FB6-4D22-9988-35420644E202}"/>
          </ac:spMkLst>
        </pc:spChg>
        <pc:spChg chg="add">
          <ac:chgData name="McLaughlin, Joseph P." userId="84fc8314-c930-4dd3-bedc-340ab46a9fb0" providerId="ADAL" clId="{E685527C-DF3D-4955-B0F5-86387E1F6728}" dt="2024-12-01T22:33:36.507" v="1400" actId="26606"/>
          <ac:spMkLst>
            <pc:docMk/>
            <pc:sldMk cId="3603765164" sldId="278"/>
            <ac:spMk id="1035" creationId="{E41809D1-F12E-46BB-B804-5F209D325E8B}"/>
          </ac:spMkLst>
        </pc:spChg>
        <pc:spChg chg="add">
          <ac:chgData name="McLaughlin, Joseph P." userId="84fc8314-c930-4dd3-bedc-340ab46a9fb0" providerId="ADAL" clId="{E685527C-DF3D-4955-B0F5-86387E1F6728}" dt="2024-12-01T22:33:36.507" v="1400" actId="26606"/>
          <ac:spMkLst>
            <pc:docMk/>
            <pc:sldMk cId="3603765164" sldId="278"/>
            <ac:spMk id="1037" creationId="{AF2F604E-43BE-4DC3-B983-E071523364F8}"/>
          </ac:spMkLst>
        </pc:spChg>
        <pc:spChg chg="add">
          <ac:chgData name="McLaughlin, Joseph P." userId="84fc8314-c930-4dd3-bedc-340ab46a9fb0" providerId="ADAL" clId="{E685527C-DF3D-4955-B0F5-86387E1F6728}" dt="2024-12-01T22:33:36.507" v="1400" actId="26606"/>
          <ac:spMkLst>
            <pc:docMk/>
            <pc:sldMk cId="3603765164" sldId="278"/>
            <ac:spMk id="1039" creationId="{08C9B587-E65E-4B52-B37C-ABEBB6E87928}"/>
          </ac:spMkLst>
        </pc:spChg>
        <pc:picChg chg="add mod ord">
          <ac:chgData name="McLaughlin, Joseph P." userId="84fc8314-c930-4dd3-bedc-340ab46a9fb0" providerId="ADAL" clId="{E685527C-DF3D-4955-B0F5-86387E1F6728}" dt="2024-12-01T22:33:36.507" v="1400" actId="26606"/>
          <ac:picMkLst>
            <pc:docMk/>
            <pc:sldMk cId="3603765164" sldId="278"/>
            <ac:picMk id="1026" creationId="{73363135-4EB6-A8B6-3A8B-166BF6BC3FDA}"/>
          </ac:picMkLst>
        </pc:picChg>
      </pc:sldChg>
      <pc:sldChg chg="addSp modSp new mod setBg modNotesTx">
        <pc:chgData name="McLaughlin, Joseph P." userId="84fc8314-c930-4dd3-bedc-340ab46a9fb0" providerId="ADAL" clId="{E685527C-DF3D-4955-B0F5-86387E1F6728}" dt="2024-12-03T14:58:52.832" v="1898" actId="20577"/>
        <pc:sldMkLst>
          <pc:docMk/>
          <pc:sldMk cId="3465300591" sldId="279"/>
        </pc:sldMkLst>
        <pc:spChg chg="mod">
          <ac:chgData name="McLaughlin, Joseph P." userId="84fc8314-c930-4dd3-bedc-340ab46a9fb0" providerId="ADAL" clId="{E685527C-DF3D-4955-B0F5-86387E1F6728}" dt="2024-12-03T14:57:24.830" v="1849" actId="1076"/>
          <ac:spMkLst>
            <pc:docMk/>
            <pc:sldMk cId="3465300591" sldId="279"/>
            <ac:spMk id="2" creationId="{D226D04F-4638-7992-E408-A1BD9A1C399D}"/>
          </ac:spMkLst>
        </pc:spChg>
        <pc:spChg chg="mod">
          <ac:chgData name="McLaughlin, Joseph P." userId="84fc8314-c930-4dd3-bedc-340ab46a9fb0" providerId="ADAL" clId="{E685527C-DF3D-4955-B0F5-86387E1F6728}" dt="2024-12-03T14:57:34.329" v="1853" actId="27636"/>
          <ac:spMkLst>
            <pc:docMk/>
            <pc:sldMk cId="3465300591" sldId="279"/>
            <ac:spMk id="3" creationId="{394E4CA5-B3C8-20F8-23B1-713C26B7D831}"/>
          </ac:spMkLst>
        </pc:spChg>
        <pc:spChg chg="add">
          <ac:chgData name="McLaughlin, Joseph P." userId="84fc8314-c930-4dd3-bedc-340ab46a9fb0" providerId="ADAL" clId="{E685527C-DF3D-4955-B0F5-86387E1F6728}" dt="2024-12-03T14:57:16.011" v="1847" actId="26606"/>
          <ac:spMkLst>
            <pc:docMk/>
            <pc:sldMk cId="3465300591" sldId="279"/>
            <ac:spMk id="1031" creationId="{9F7D5CDA-D291-4307-BF55-1381FED29634}"/>
          </ac:spMkLst>
        </pc:spChg>
        <pc:picChg chg="add mod">
          <ac:chgData name="McLaughlin, Joseph P." userId="84fc8314-c930-4dd3-bedc-340ab46a9fb0" providerId="ADAL" clId="{E685527C-DF3D-4955-B0F5-86387E1F6728}" dt="2024-12-03T14:57:16.011" v="1847" actId="26606"/>
          <ac:picMkLst>
            <pc:docMk/>
            <pc:sldMk cId="3465300591" sldId="279"/>
            <ac:picMk id="1026" creationId="{87DFFA90-D18E-9B73-EFF6-E1B8882D764E}"/>
          </ac:picMkLst>
        </pc:picChg>
      </pc:sldChg>
      <pc:sldChg chg="addSp delSp modSp new mod setBg">
        <pc:chgData name="McLaughlin, Joseph P." userId="84fc8314-c930-4dd3-bedc-340ab46a9fb0" providerId="ADAL" clId="{E685527C-DF3D-4955-B0F5-86387E1F6728}" dt="2024-12-03T15:35:50.849" v="2233" actId="27636"/>
        <pc:sldMkLst>
          <pc:docMk/>
          <pc:sldMk cId="3073325791" sldId="280"/>
        </pc:sldMkLst>
        <pc:spChg chg="mod">
          <ac:chgData name="McLaughlin, Joseph P." userId="84fc8314-c930-4dd3-bedc-340ab46a9fb0" providerId="ADAL" clId="{E685527C-DF3D-4955-B0F5-86387E1F6728}" dt="2024-12-03T15:35:44.086" v="2229" actId="1076"/>
          <ac:spMkLst>
            <pc:docMk/>
            <pc:sldMk cId="3073325791" sldId="280"/>
            <ac:spMk id="2" creationId="{80CCC2D0-D4BB-BCBC-1E56-4105F855C7CB}"/>
          </ac:spMkLst>
        </pc:spChg>
        <pc:spChg chg="mod ord">
          <ac:chgData name="McLaughlin, Joseph P." userId="84fc8314-c930-4dd3-bedc-340ab46a9fb0" providerId="ADAL" clId="{E685527C-DF3D-4955-B0F5-86387E1F6728}" dt="2024-12-03T15:35:50.849" v="2233" actId="27636"/>
          <ac:spMkLst>
            <pc:docMk/>
            <pc:sldMk cId="3073325791" sldId="280"/>
            <ac:spMk id="3" creationId="{E20DAC2C-333B-7327-BDD0-215FB2738D42}"/>
          </ac:spMkLst>
        </pc:spChg>
        <pc:picChg chg="add mod ord">
          <ac:chgData name="McLaughlin, Joseph P." userId="84fc8314-c930-4dd3-bedc-340ab46a9fb0" providerId="ADAL" clId="{E685527C-DF3D-4955-B0F5-86387E1F6728}" dt="2024-12-03T15:35:35.162" v="2227" actId="26606"/>
          <ac:picMkLst>
            <pc:docMk/>
            <pc:sldMk cId="3073325791" sldId="280"/>
            <ac:picMk id="2050" creationId="{D7B8ECAB-C256-25E8-D1A9-D3920FBFFA56}"/>
          </ac:picMkLst>
        </pc:picChg>
        <pc:picChg chg="add mod ord">
          <ac:chgData name="McLaughlin, Joseph P." userId="84fc8314-c930-4dd3-bedc-340ab46a9fb0" providerId="ADAL" clId="{E685527C-DF3D-4955-B0F5-86387E1F6728}" dt="2024-12-03T15:35:35.162" v="2227" actId="26606"/>
          <ac:picMkLst>
            <pc:docMk/>
            <pc:sldMk cId="3073325791" sldId="280"/>
            <ac:picMk id="2052" creationId="{2615ACB3-6ECA-9F67-C3AD-CA0051ACA548}"/>
          </ac:picMkLst>
        </pc:picChg>
        <pc:picChg chg="add mod ord">
          <ac:chgData name="McLaughlin, Joseph P." userId="84fc8314-c930-4dd3-bedc-340ab46a9fb0" providerId="ADAL" clId="{E685527C-DF3D-4955-B0F5-86387E1F6728}" dt="2024-12-03T15:35:35.162" v="2227" actId="26606"/>
          <ac:picMkLst>
            <pc:docMk/>
            <pc:sldMk cId="3073325791" sldId="280"/>
            <ac:picMk id="2054" creationId="{4370DE5A-ECA7-05F5-F9B4-148F1142CDA1}"/>
          </ac:picMkLst>
        </pc:picChg>
        <pc:cxnChg chg="add">
          <ac:chgData name="McLaughlin, Joseph P." userId="84fc8314-c930-4dd3-bedc-340ab46a9fb0" providerId="ADAL" clId="{E685527C-DF3D-4955-B0F5-86387E1F6728}" dt="2024-12-03T15:35:35.162" v="2227" actId="26606"/>
          <ac:cxnSpMkLst>
            <pc:docMk/>
            <pc:sldMk cId="3073325791" sldId="280"/>
            <ac:cxnSpMk id="2078" creationId="{1503BFE4-729B-D9D0-C17B-501E6AF1127A}"/>
          </ac:cxnSpMkLst>
        </pc:cxnChg>
      </pc:sldChg>
      <pc:sldChg chg="addSp modSp new mod setBg modNotesTx">
        <pc:chgData name="McLaughlin, Joseph P." userId="84fc8314-c930-4dd3-bedc-340ab46a9fb0" providerId="ADAL" clId="{E685527C-DF3D-4955-B0F5-86387E1F6728}" dt="2024-12-03T15:42:44.177" v="2768" actId="20577"/>
        <pc:sldMkLst>
          <pc:docMk/>
          <pc:sldMk cId="310692382" sldId="281"/>
        </pc:sldMkLst>
        <pc:spChg chg="mod">
          <ac:chgData name="McLaughlin, Joseph P." userId="84fc8314-c930-4dd3-bedc-340ab46a9fb0" providerId="ADAL" clId="{E685527C-DF3D-4955-B0F5-86387E1F6728}" dt="2024-12-03T15:42:03.317" v="2718" actId="1076"/>
          <ac:spMkLst>
            <pc:docMk/>
            <pc:sldMk cId="310692382" sldId="281"/>
            <ac:spMk id="2" creationId="{83ABD7C6-1A29-6A65-6651-E1D433DFE83F}"/>
          </ac:spMkLst>
        </pc:spChg>
        <pc:spChg chg="mod ord">
          <ac:chgData name="McLaughlin, Joseph P." userId="84fc8314-c930-4dd3-bedc-340ab46a9fb0" providerId="ADAL" clId="{E685527C-DF3D-4955-B0F5-86387E1F6728}" dt="2024-12-03T15:42:07.742" v="2720" actId="27636"/>
          <ac:spMkLst>
            <pc:docMk/>
            <pc:sldMk cId="310692382" sldId="281"/>
            <ac:spMk id="3" creationId="{9CFFEA87-33A7-0B31-51A6-35C4AEEA863A}"/>
          </ac:spMkLst>
        </pc:spChg>
        <pc:spChg chg="add">
          <ac:chgData name="McLaughlin, Joseph P." userId="84fc8314-c930-4dd3-bedc-340ab46a9fb0" providerId="ADAL" clId="{E685527C-DF3D-4955-B0F5-86387E1F6728}" dt="2024-12-03T15:41:39.161" v="2707" actId="26606"/>
          <ac:spMkLst>
            <pc:docMk/>
            <pc:sldMk cId="310692382" sldId="281"/>
            <ac:spMk id="3079" creationId="{B210AC1D-4063-4C6E-9528-FA9C4C0C18E6}"/>
          </ac:spMkLst>
        </pc:spChg>
        <pc:spChg chg="add">
          <ac:chgData name="McLaughlin, Joseph P." userId="84fc8314-c930-4dd3-bedc-340ab46a9fb0" providerId="ADAL" clId="{E685527C-DF3D-4955-B0F5-86387E1F6728}" dt="2024-12-03T15:41:39.161" v="2707" actId="26606"/>
          <ac:spMkLst>
            <pc:docMk/>
            <pc:sldMk cId="310692382" sldId="281"/>
            <ac:spMk id="3081" creationId="{02F8C595-E68C-4306-AED8-DC7826A0A506}"/>
          </ac:spMkLst>
        </pc:spChg>
        <pc:picChg chg="add mod">
          <ac:chgData name="McLaughlin, Joseph P." userId="84fc8314-c930-4dd3-bedc-340ab46a9fb0" providerId="ADAL" clId="{E685527C-DF3D-4955-B0F5-86387E1F6728}" dt="2024-12-03T15:41:39.161" v="2707" actId="26606"/>
          <ac:picMkLst>
            <pc:docMk/>
            <pc:sldMk cId="310692382" sldId="281"/>
            <ac:picMk id="3074" creationId="{CACF5D0D-CF53-944A-AD4E-847332E53D95}"/>
          </ac:picMkLst>
        </pc:picChg>
      </pc:sldChg>
      <pc:sldChg chg="modSp new mod">
        <pc:chgData name="McLaughlin, Joseph P." userId="84fc8314-c930-4dd3-bedc-340ab46a9fb0" providerId="ADAL" clId="{E685527C-DF3D-4955-B0F5-86387E1F6728}" dt="2024-12-03T15:58:50.562" v="3292" actId="20577"/>
        <pc:sldMkLst>
          <pc:docMk/>
          <pc:sldMk cId="986555806" sldId="282"/>
        </pc:sldMkLst>
        <pc:spChg chg="mod">
          <ac:chgData name="McLaughlin, Joseph P." userId="84fc8314-c930-4dd3-bedc-340ab46a9fb0" providerId="ADAL" clId="{E685527C-DF3D-4955-B0F5-86387E1F6728}" dt="2024-12-03T15:58:50.562" v="3292" actId="20577"/>
          <ac:spMkLst>
            <pc:docMk/>
            <pc:sldMk cId="986555806" sldId="282"/>
            <ac:spMk id="2" creationId="{E1A333BA-50B6-B8C2-13DA-62A2DAC60F86}"/>
          </ac:spMkLst>
        </pc:spChg>
        <pc:spChg chg="mod">
          <ac:chgData name="McLaughlin, Joseph P." userId="84fc8314-c930-4dd3-bedc-340ab46a9fb0" providerId="ADAL" clId="{E685527C-DF3D-4955-B0F5-86387E1F6728}" dt="2024-12-03T15:58:42.300" v="3291" actId="20577"/>
          <ac:spMkLst>
            <pc:docMk/>
            <pc:sldMk cId="986555806" sldId="282"/>
            <ac:spMk id="3" creationId="{E4FDBB61-2D8E-6E90-2501-367900FE9665}"/>
          </ac:spMkLst>
        </pc:spChg>
      </pc:sldChg>
      <pc:sldChg chg="modSp new mod">
        <pc:chgData name="McLaughlin, Joseph P." userId="84fc8314-c930-4dd3-bedc-340ab46a9fb0" providerId="ADAL" clId="{E685527C-DF3D-4955-B0F5-86387E1F6728}" dt="2024-12-03T19:43:11.236" v="4424" actId="20577"/>
        <pc:sldMkLst>
          <pc:docMk/>
          <pc:sldMk cId="1772653374" sldId="283"/>
        </pc:sldMkLst>
        <pc:spChg chg="mod">
          <ac:chgData name="McLaughlin, Joseph P." userId="84fc8314-c930-4dd3-bedc-340ab46a9fb0" providerId="ADAL" clId="{E685527C-DF3D-4955-B0F5-86387E1F6728}" dt="2024-12-03T16:01:32.372" v="3305" actId="20577"/>
          <ac:spMkLst>
            <pc:docMk/>
            <pc:sldMk cId="1772653374" sldId="283"/>
            <ac:spMk id="2" creationId="{E2FE2295-4C9F-CF67-C9A5-07D7AD191B9C}"/>
          </ac:spMkLst>
        </pc:spChg>
        <pc:spChg chg="mod">
          <ac:chgData name="McLaughlin, Joseph P." userId="84fc8314-c930-4dd3-bedc-340ab46a9fb0" providerId="ADAL" clId="{E685527C-DF3D-4955-B0F5-86387E1F6728}" dt="2024-12-03T19:43:11.236" v="4424" actId="20577"/>
          <ac:spMkLst>
            <pc:docMk/>
            <pc:sldMk cId="1772653374" sldId="283"/>
            <ac:spMk id="3" creationId="{1E4298D4-C9AB-75FC-74FD-2B4195A182D9}"/>
          </ac:spMkLst>
        </pc:spChg>
      </pc:sldChg>
      <pc:sldChg chg="addSp modSp new mod setBg">
        <pc:chgData name="McLaughlin, Joseph P." userId="84fc8314-c930-4dd3-bedc-340ab46a9fb0" providerId="ADAL" clId="{E685527C-DF3D-4955-B0F5-86387E1F6728}" dt="2024-12-03T16:42:36.326" v="4420" actId="403"/>
        <pc:sldMkLst>
          <pc:docMk/>
          <pc:sldMk cId="533385310" sldId="284"/>
        </pc:sldMkLst>
        <pc:spChg chg="mod">
          <ac:chgData name="McLaughlin, Joseph P." userId="84fc8314-c930-4dd3-bedc-340ab46a9fb0" providerId="ADAL" clId="{E685527C-DF3D-4955-B0F5-86387E1F6728}" dt="2024-12-03T16:42:22.486" v="4415" actId="14100"/>
          <ac:spMkLst>
            <pc:docMk/>
            <pc:sldMk cId="533385310" sldId="284"/>
            <ac:spMk id="2" creationId="{E9B6599F-933B-3B94-BDF3-83AB85052140}"/>
          </ac:spMkLst>
        </pc:spChg>
        <pc:spChg chg="mod">
          <ac:chgData name="McLaughlin, Joseph P." userId="84fc8314-c930-4dd3-bedc-340ab46a9fb0" providerId="ADAL" clId="{E685527C-DF3D-4955-B0F5-86387E1F6728}" dt="2024-12-03T16:42:36.326" v="4420" actId="403"/>
          <ac:spMkLst>
            <pc:docMk/>
            <pc:sldMk cId="533385310" sldId="284"/>
            <ac:spMk id="3" creationId="{0D54C0DF-ACEC-B42E-0B38-FB8AAA3AAC93}"/>
          </ac:spMkLst>
        </pc:spChg>
        <pc:spChg chg="add">
          <ac:chgData name="McLaughlin, Joseph P." userId="84fc8314-c930-4dd3-bedc-340ab46a9fb0" providerId="ADAL" clId="{E685527C-DF3D-4955-B0F5-86387E1F6728}" dt="2024-12-03T16:42:16.054" v="4414" actId="26606"/>
          <ac:spMkLst>
            <pc:docMk/>
            <pc:sldMk cId="533385310" sldId="284"/>
            <ac:spMk id="4103" creationId="{04812C46-200A-4DEB-A05E-3ED6C68C2387}"/>
          </ac:spMkLst>
        </pc:spChg>
        <pc:spChg chg="add">
          <ac:chgData name="McLaughlin, Joseph P." userId="84fc8314-c930-4dd3-bedc-340ab46a9fb0" providerId="ADAL" clId="{E685527C-DF3D-4955-B0F5-86387E1F6728}" dt="2024-12-03T16:42:16.054" v="4414" actId="26606"/>
          <ac:spMkLst>
            <pc:docMk/>
            <pc:sldMk cId="533385310" sldId="284"/>
            <ac:spMk id="4105" creationId="{D1EA859B-E555-4109-94F3-6700E046E008}"/>
          </ac:spMkLst>
        </pc:spChg>
        <pc:picChg chg="add mod ord">
          <ac:chgData name="McLaughlin, Joseph P." userId="84fc8314-c930-4dd3-bedc-340ab46a9fb0" providerId="ADAL" clId="{E685527C-DF3D-4955-B0F5-86387E1F6728}" dt="2024-12-03T16:42:16.054" v="4414" actId="26606"/>
          <ac:picMkLst>
            <pc:docMk/>
            <pc:sldMk cId="533385310" sldId="284"/>
            <ac:picMk id="4098" creationId="{A98E08F7-0ADB-3476-4E84-C52E4EE7E2F7}"/>
          </ac:picMkLst>
        </pc:picChg>
      </pc:sldChg>
      <pc:sldChg chg="modSp new mod">
        <pc:chgData name="McLaughlin, Joseph P." userId="84fc8314-c930-4dd3-bedc-340ab46a9fb0" providerId="ADAL" clId="{E685527C-DF3D-4955-B0F5-86387E1F6728}" dt="2024-12-04T14:51:12.911" v="5072" actId="20577"/>
        <pc:sldMkLst>
          <pc:docMk/>
          <pc:sldMk cId="2296049074" sldId="285"/>
        </pc:sldMkLst>
        <pc:spChg chg="mod">
          <ac:chgData name="McLaughlin, Joseph P." userId="84fc8314-c930-4dd3-bedc-340ab46a9fb0" providerId="ADAL" clId="{E685527C-DF3D-4955-B0F5-86387E1F6728}" dt="2024-12-04T14:26:45.171" v="4434" actId="20577"/>
          <ac:spMkLst>
            <pc:docMk/>
            <pc:sldMk cId="2296049074" sldId="285"/>
            <ac:spMk id="2" creationId="{5EFE5E76-94B3-C18A-70DE-8A6BAEC5C3EC}"/>
          </ac:spMkLst>
        </pc:spChg>
        <pc:spChg chg="mod">
          <ac:chgData name="McLaughlin, Joseph P." userId="84fc8314-c930-4dd3-bedc-340ab46a9fb0" providerId="ADAL" clId="{E685527C-DF3D-4955-B0F5-86387E1F6728}" dt="2024-12-04T14:51:12.911" v="5072" actId="20577"/>
          <ac:spMkLst>
            <pc:docMk/>
            <pc:sldMk cId="2296049074" sldId="285"/>
            <ac:spMk id="3" creationId="{5E17C542-91A2-1E42-699A-955C8C61CCE2}"/>
          </ac:spMkLst>
        </pc:spChg>
      </pc:sldChg>
      <pc:sldChg chg="addSp delSp modSp new mod setBg">
        <pc:chgData name="McLaughlin, Joseph P." userId="84fc8314-c930-4dd3-bedc-340ab46a9fb0" providerId="ADAL" clId="{E685527C-DF3D-4955-B0F5-86387E1F6728}" dt="2024-12-04T14:55:15.176" v="5082" actId="26606"/>
        <pc:sldMkLst>
          <pc:docMk/>
          <pc:sldMk cId="1811727695" sldId="286"/>
        </pc:sldMkLst>
        <pc:spChg chg="add">
          <ac:chgData name="McLaughlin, Joseph P." userId="84fc8314-c930-4dd3-bedc-340ab46a9fb0" providerId="ADAL" clId="{E685527C-DF3D-4955-B0F5-86387E1F6728}" dt="2024-12-04T14:55:15.176" v="5082" actId="26606"/>
          <ac:spMkLst>
            <pc:docMk/>
            <pc:sldMk cId="1811727695" sldId="286"/>
            <ac:spMk id="5139" creationId="{B78EDDD3-C548-48EF-B3CA-B290B17192AB}"/>
          </ac:spMkLst>
        </pc:spChg>
        <pc:picChg chg="add mod ord">
          <ac:chgData name="McLaughlin, Joseph P." userId="84fc8314-c930-4dd3-bedc-340ab46a9fb0" providerId="ADAL" clId="{E685527C-DF3D-4955-B0F5-86387E1F6728}" dt="2024-12-04T14:55:15.176" v="5082" actId="26606"/>
          <ac:picMkLst>
            <pc:docMk/>
            <pc:sldMk cId="1811727695" sldId="286"/>
            <ac:picMk id="5122" creationId="{5740238E-CD0B-298D-4FFC-0E34B6421F5D}"/>
          </ac:picMkLst>
        </pc:picChg>
        <pc:picChg chg="add mod ord">
          <ac:chgData name="McLaughlin, Joseph P." userId="84fc8314-c930-4dd3-bedc-340ab46a9fb0" providerId="ADAL" clId="{E685527C-DF3D-4955-B0F5-86387E1F6728}" dt="2024-12-04T14:55:15.176" v="5082" actId="26606"/>
          <ac:picMkLst>
            <pc:docMk/>
            <pc:sldMk cId="1811727695" sldId="286"/>
            <ac:picMk id="5124" creationId="{08DB2C1B-0162-9E61-3FD4-4A66BBB54EA9}"/>
          </ac:picMkLst>
        </pc:picChg>
        <pc:picChg chg="add mod">
          <ac:chgData name="McLaughlin, Joseph P." userId="84fc8314-c930-4dd3-bedc-340ab46a9fb0" providerId="ADAL" clId="{E685527C-DF3D-4955-B0F5-86387E1F6728}" dt="2024-12-04T14:55:15.176" v="5082" actId="26606"/>
          <ac:picMkLst>
            <pc:docMk/>
            <pc:sldMk cId="1811727695" sldId="286"/>
            <ac:picMk id="5126" creationId="{523ABD1B-1970-688F-CC7E-1D170FAEDBBC}"/>
          </ac:picMkLst>
        </pc:picChg>
        <pc:picChg chg="add mod">
          <ac:chgData name="McLaughlin, Joseph P." userId="84fc8314-c930-4dd3-bedc-340ab46a9fb0" providerId="ADAL" clId="{E685527C-DF3D-4955-B0F5-86387E1F6728}" dt="2024-12-04T14:55:15.176" v="5082" actId="26606"/>
          <ac:picMkLst>
            <pc:docMk/>
            <pc:sldMk cId="1811727695" sldId="286"/>
            <ac:picMk id="5128" creationId="{851B91E7-A685-91A0-9912-66EB75F6B41D}"/>
          </ac:picMkLst>
        </pc:picChg>
      </pc:sldChg>
      <pc:sldChg chg="new del">
        <pc:chgData name="McLaughlin, Joseph P." userId="84fc8314-c930-4dd3-bedc-340ab46a9fb0" providerId="ADAL" clId="{E685527C-DF3D-4955-B0F5-86387E1F6728}" dt="2024-12-04T14:51:53.937" v="5074" actId="680"/>
        <pc:sldMkLst>
          <pc:docMk/>
          <pc:sldMk cId="4149983282" sldId="286"/>
        </pc:sldMkLst>
      </pc:sldChg>
      <pc:sldChg chg="addSp delSp modSp new mod setBg">
        <pc:chgData name="McLaughlin, Joseph P." userId="84fc8314-c930-4dd3-bedc-340ab46a9fb0" providerId="ADAL" clId="{E685527C-DF3D-4955-B0F5-86387E1F6728}" dt="2024-12-04T15:04:27.945" v="5089" actId="26606"/>
        <pc:sldMkLst>
          <pc:docMk/>
          <pc:sldMk cId="1365207630" sldId="287"/>
        </pc:sldMkLst>
        <pc:spChg chg="add">
          <ac:chgData name="McLaughlin, Joseph P." userId="84fc8314-c930-4dd3-bedc-340ab46a9fb0" providerId="ADAL" clId="{E685527C-DF3D-4955-B0F5-86387E1F6728}" dt="2024-12-04T15:04:27.945" v="5089" actId="26606"/>
          <ac:spMkLst>
            <pc:docMk/>
            <pc:sldMk cId="1365207630" sldId="287"/>
            <ac:spMk id="6155" creationId="{11BE3FA7-0D70-4431-814F-D8C40576EA93}"/>
          </ac:spMkLst>
        </pc:spChg>
        <pc:picChg chg="add mod">
          <ac:chgData name="McLaughlin, Joseph P." userId="84fc8314-c930-4dd3-bedc-340ab46a9fb0" providerId="ADAL" clId="{E685527C-DF3D-4955-B0F5-86387E1F6728}" dt="2024-12-04T15:04:27.945" v="5089" actId="26606"/>
          <ac:picMkLst>
            <pc:docMk/>
            <pc:sldMk cId="1365207630" sldId="287"/>
            <ac:picMk id="6148" creationId="{92130AD9-D6D7-1D61-A4C1-4FF7EC3F9DAF}"/>
          </ac:picMkLst>
        </pc:picChg>
        <pc:picChg chg="add mod">
          <ac:chgData name="McLaughlin, Joseph P." userId="84fc8314-c930-4dd3-bedc-340ab46a9fb0" providerId="ADAL" clId="{E685527C-DF3D-4955-B0F5-86387E1F6728}" dt="2024-12-04T15:04:27.945" v="5089" actId="26606"/>
          <ac:picMkLst>
            <pc:docMk/>
            <pc:sldMk cId="1365207630" sldId="287"/>
            <ac:picMk id="6150" creationId="{4F210534-B733-20C4-461C-9990E4901DFE}"/>
          </ac:picMkLst>
        </pc:picChg>
      </pc:sldChg>
      <pc:sldChg chg="new del">
        <pc:chgData name="McLaughlin, Joseph P." userId="84fc8314-c930-4dd3-bedc-340ab46a9fb0" providerId="ADAL" clId="{E685527C-DF3D-4955-B0F5-86387E1F6728}" dt="2024-12-04T15:17:07.112" v="5091" actId="680"/>
        <pc:sldMkLst>
          <pc:docMk/>
          <pc:sldMk cId="1927571053" sldId="288"/>
        </pc:sldMkLst>
      </pc:sldChg>
      <pc:sldChg chg="addSp delSp modSp new mod setBg">
        <pc:chgData name="McLaughlin, Joseph P." userId="84fc8314-c930-4dd3-bedc-340ab46a9fb0" providerId="ADAL" clId="{E685527C-DF3D-4955-B0F5-86387E1F6728}" dt="2024-12-04T15:18:14.350" v="5117" actId="27636"/>
        <pc:sldMkLst>
          <pc:docMk/>
          <pc:sldMk cId="2334420043" sldId="288"/>
        </pc:sldMkLst>
        <pc:spChg chg="mod">
          <ac:chgData name="McLaughlin, Joseph P." userId="84fc8314-c930-4dd3-bedc-340ab46a9fb0" providerId="ADAL" clId="{E685527C-DF3D-4955-B0F5-86387E1F6728}" dt="2024-12-04T15:18:08.903" v="5115" actId="26606"/>
          <ac:spMkLst>
            <pc:docMk/>
            <pc:sldMk cId="2334420043" sldId="288"/>
            <ac:spMk id="2" creationId="{87D54A5B-2EF0-4CD5-FF6F-585EBE5C5548}"/>
          </ac:spMkLst>
        </pc:spChg>
        <pc:spChg chg="add del mod">
          <ac:chgData name="McLaughlin, Joseph P." userId="84fc8314-c930-4dd3-bedc-340ab46a9fb0" providerId="ADAL" clId="{E685527C-DF3D-4955-B0F5-86387E1F6728}" dt="2024-12-04T15:18:14.350" v="5117" actId="27636"/>
          <ac:spMkLst>
            <pc:docMk/>
            <pc:sldMk cId="2334420043" sldId="288"/>
            <ac:spMk id="3" creationId="{AAC49EA4-5834-156D-5030-6DB36143C55F}"/>
          </ac:spMkLst>
        </pc:spChg>
        <pc:spChg chg="add">
          <ac:chgData name="McLaughlin, Joseph P." userId="84fc8314-c930-4dd3-bedc-340ab46a9fb0" providerId="ADAL" clId="{E685527C-DF3D-4955-B0F5-86387E1F6728}" dt="2024-12-04T15:18:08.903" v="5115" actId="26606"/>
          <ac:spMkLst>
            <pc:docMk/>
            <pc:sldMk cId="2334420043" sldId="288"/>
            <ac:spMk id="7176" creationId="{04812C46-200A-4DEB-A05E-3ED6C68C2387}"/>
          </ac:spMkLst>
        </pc:spChg>
        <pc:spChg chg="add">
          <ac:chgData name="McLaughlin, Joseph P." userId="84fc8314-c930-4dd3-bedc-340ab46a9fb0" providerId="ADAL" clId="{E685527C-DF3D-4955-B0F5-86387E1F6728}" dt="2024-12-04T15:18:08.903" v="5115" actId="26606"/>
          <ac:spMkLst>
            <pc:docMk/>
            <pc:sldMk cId="2334420043" sldId="288"/>
            <ac:spMk id="7178" creationId="{D1EA859B-E555-4109-94F3-6700E046E008}"/>
          </ac:spMkLst>
        </pc:spChg>
        <pc:picChg chg="add mod ord">
          <ac:chgData name="McLaughlin, Joseph P." userId="84fc8314-c930-4dd3-bedc-340ab46a9fb0" providerId="ADAL" clId="{E685527C-DF3D-4955-B0F5-86387E1F6728}" dt="2024-12-04T15:18:08.903" v="5115" actId="26606"/>
          <ac:picMkLst>
            <pc:docMk/>
            <pc:sldMk cId="2334420043" sldId="288"/>
            <ac:picMk id="7171" creationId="{F1539719-9F8A-F320-E493-5E240A82DAAA}"/>
          </ac:picMkLst>
        </pc:picChg>
      </pc:sldChg>
      <pc:sldChg chg="addSp modSp new mod setBg modNotesTx">
        <pc:chgData name="McLaughlin, Joseph P." userId="84fc8314-c930-4dd3-bedc-340ab46a9fb0" providerId="ADAL" clId="{E685527C-DF3D-4955-B0F5-86387E1F6728}" dt="2024-12-04T15:20:35.222" v="5192" actId="20577"/>
        <pc:sldMkLst>
          <pc:docMk/>
          <pc:sldMk cId="4012383975" sldId="289"/>
        </pc:sldMkLst>
        <pc:picChg chg="add mod">
          <ac:chgData name="McLaughlin, Joseph P." userId="84fc8314-c930-4dd3-bedc-340ab46a9fb0" providerId="ADAL" clId="{E685527C-DF3D-4955-B0F5-86387E1F6728}" dt="2024-12-04T15:19:31.648" v="5120" actId="26606"/>
          <ac:picMkLst>
            <pc:docMk/>
            <pc:sldMk cId="4012383975" sldId="289"/>
            <ac:picMk id="8194" creationId="{83974EEA-8260-4658-6A9A-220418BB5DD7}"/>
          </ac:picMkLst>
        </pc:picChg>
      </pc:sldChg>
      <pc:sldChg chg="addSp modSp new mod setBg modNotesTx">
        <pc:chgData name="McLaughlin, Joseph P." userId="84fc8314-c930-4dd3-bedc-340ab46a9fb0" providerId="ADAL" clId="{E685527C-DF3D-4955-B0F5-86387E1F6728}" dt="2024-12-04T15:28:01.130" v="5292" actId="20577"/>
        <pc:sldMkLst>
          <pc:docMk/>
          <pc:sldMk cId="3864532456" sldId="290"/>
        </pc:sldMkLst>
        <pc:spChg chg="mod">
          <ac:chgData name="McLaughlin, Joseph P." userId="84fc8314-c930-4dd3-bedc-340ab46a9fb0" providerId="ADAL" clId="{E685527C-DF3D-4955-B0F5-86387E1F6728}" dt="2024-12-04T15:27:26.445" v="5213" actId="26606"/>
          <ac:spMkLst>
            <pc:docMk/>
            <pc:sldMk cId="3864532456" sldId="290"/>
            <ac:spMk id="2" creationId="{B58574C4-3BF8-6F6B-41B2-5B6D9A0B0D2A}"/>
          </ac:spMkLst>
        </pc:spChg>
        <pc:spChg chg="mod">
          <ac:chgData name="McLaughlin, Joseph P." userId="84fc8314-c930-4dd3-bedc-340ab46a9fb0" providerId="ADAL" clId="{E685527C-DF3D-4955-B0F5-86387E1F6728}" dt="2024-12-04T15:27:33.334" v="5214" actId="403"/>
          <ac:spMkLst>
            <pc:docMk/>
            <pc:sldMk cId="3864532456" sldId="290"/>
            <ac:spMk id="3" creationId="{43BB9340-B6B2-F3FA-A46B-D9ACA2479CAE}"/>
          </ac:spMkLst>
        </pc:spChg>
        <pc:spChg chg="add">
          <ac:chgData name="McLaughlin, Joseph P." userId="84fc8314-c930-4dd3-bedc-340ab46a9fb0" providerId="ADAL" clId="{E685527C-DF3D-4955-B0F5-86387E1F6728}" dt="2024-12-04T15:27:26.445" v="5213" actId="26606"/>
          <ac:spMkLst>
            <pc:docMk/>
            <pc:sldMk cId="3864532456" sldId="290"/>
            <ac:spMk id="9223" creationId="{D1D34770-47A8-402C-AF23-2B653F2D88C1}"/>
          </ac:spMkLst>
        </pc:spChg>
        <pc:picChg chg="add mod">
          <ac:chgData name="McLaughlin, Joseph P." userId="84fc8314-c930-4dd3-bedc-340ab46a9fb0" providerId="ADAL" clId="{E685527C-DF3D-4955-B0F5-86387E1F6728}" dt="2024-12-04T15:27:26.445" v="5213" actId="26606"/>
          <ac:picMkLst>
            <pc:docMk/>
            <pc:sldMk cId="3864532456" sldId="290"/>
            <ac:picMk id="9218" creationId="{6FA825AA-F0C2-E7EB-FFC8-EAB79D18028D}"/>
          </ac:picMkLst>
        </pc:picChg>
      </pc:sldChg>
      <pc:sldChg chg="addSp delSp modSp new mod setBg">
        <pc:chgData name="McLaughlin, Joseph P." userId="84fc8314-c930-4dd3-bedc-340ab46a9fb0" providerId="ADAL" clId="{E685527C-DF3D-4955-B0F5-86387E1F6728}" dt="2024-12-04T15:29:32.900" v="5321" actId="403"/>
        <pc:sldMkLst>
          <pc:docMk/>
          <pc:sldMk cId="3061573868" sldId="291"/>
        </pc:sldMkLst>
        <pc:spChg chg="mod">
          <ac:chgData name="McLaughlin, Joseph P." userId="84fc8314-c930-4dd3-bedc-340ab46a9fb0" providerId="ADAL" clId="{E685527C-DF3D-4955-B0F5-86387E1F6728}" dt="2024-12-04T15:29:26.731" v="5319" actId="14100"/>
          <ac:spMkLst>
            <pc:docMk/>
            <pc:sldMk cId="3061573868" sldId="291"/>
            <ac:spMk id="2" creationId="{84FFAD1E-9309-8487-E9E2-0172F91C2162}"/>
          </ac:spMkLst>
        </pc:spChg>
        <pc:spChg chg="mod">
          <ac:chgData name="McLaughlin, Joseph P." userId="84fc8314-c930-4dd3-bedc-340ab46a9fb0" providerId="ADAL" clId="{E685527C-DF3D-4955-B0F5-86387E1F6728}" dt="2024-12-04T15:29:32.900" v="5321" actId="403"/>
          <ac:spMkLst>
            <pc:docMk/>
            <pc:sldMk cId="3061573868" sldId="291"/>
            <ac:spMk id="3" creationId="{D66D9596-764D-A3C6-4087-A7FF4B4B7AAD}"/>
          </ac:spMkLst>
        </pc:spChg>
        <pc:spChg chg="add">
          <ac:chgData name="McLaughlin, Joseph P." userId="84fc8314-c930-4dd3-bedc-340ab46a9fb0" providerId="ADAL" clId="{E685527C-DF3D-4955-B0F5-86387E1F6728}" dt="2024-12-04T15:29:22.556" v="5318" actId="26606"/>
          <ac:spMkLst>
            <pc:docMk/>
            <pc:sldMk cId="3061573868" sldId="291"/>
            <ac:spMk id="10251" creationId="{22587ECF-85E9-4393-9D87-8EB6F3F6C208}"/>
          </ac:spMkLst>
        </pc:spChg>
        <pc:picChg chg="add mod">
          <ac:chgData name="McLaughlin, Joseph P." userId="84fc8314-c930-4dd3-bedc-340ab46a9fb0" providerId="ADAL" clId="{E685527C-DF3D-4955-B0F5-86387E1F6728}" dt="2024-12-04T15:29:22.556" v="5318" actId="26606"/>
          <ac:picMkLst>
            <pc:docMk/>
            <pc:sldMk cId="3061573868" sldId="291"/>
            <ac:picMk id="10242" creationId="{ECB51081-FD5E-02BE-C5AD-EA4A68E96471}"/>
          </ac:picMkLst>
        </pc:picChg>
      </pc:sldChg>
      <pc:sldChg chg="new del">
        <pc:chgData name="McLaughlin, Joseph P." userId="84fc8314-c930-4dd3-bedc-340ab46a9fb0" providerId="ADAL" clId="{E685527C-DF3D-4955-B0F5-86387E1F6728}" dt="2024-12-04T15:29:44.041" v="5323" actId="680"/>
        <pc:sldMkLst>
          <pc:docMk/>
          <pc:sldMk cId="1222605624" sldId="292"/>
        </pc:sldMkLst>
      </pc:sldChg>
      <pc:sldChg chg="addSp delSp modSp new mod setBg modNotesTx">
        <pc:chgData name="McLaughlin, Joseph P." userId="84fc8314-c930-4dd3-bedc-340ab46a9fb0" providerId="ADAL" clId="{E685527C-DF3D-4955-B0F5-86387E1F6728}" dt="2024-12-04T15:32:13.985" v="5333"/>
        <pc:sldMkLst>
          <pc:docMk/>
          <pc:sldMk cId="2171988368" sldId="292"/>
        </pc:sldMkLst>
        <pc:spChg chg="add">
          <ac:chgData name="McLaughlin, Joseph P." userId="84fc8314-c930-4dd3-bedc-340ab46a9fb0" providerId="ADAL" clId="{E685527C-DF3D-4955-B0F5-86387E1F6728}" dt="2024-12-04T15:31:47.134" v="5332" actId="26606"/>
          <ac:spMkLst>
            <pc:docMk/>
            <pc:sldMk cId="2171988368" sldId="292"/>
            <ac:spMk id="11271" creationId="{42A4FC2C-047E-45A5-965D-8E1E3BF09BC6}"/>
          </ac:spMkLst>
        </pc:spChg>
        <pc:picChg chg="add mod">
          <ac:chgData name="McLaughlin, Joseph P." userId="84fc8314-c930-4dd3-bedc-340ab46a9fb0" providerId="ADAL" clId="{E685527C-DF3D-4955-B0F5-86387E1F6728}" dt="2024-12-04T15:31:47.134" v="5332" actId="26606"/>
          <ac:picMkLst>
            <pc:docMk/>
            <pc:sldMk cId="2171988368" sldId="292"/>
            <ac:picMk id="11266" creationId="{111380A2-8E25-FF70-EF6E-EFCC423EF39B}"/>
          </ac:picMkLst>
        </pc:picChg>
      </pc:sldChg>
      <pc:sldChg chg="addSp delSp modSp new mod setBg modNotesTx">
        <pc:chgData name="McLaughlin, Joseph P." userId="84fc8314-c930-4dd3-bedc-340ab46a9fb0" providerId="ADAL" clId="{E685527C-DF3D-4955-B0F5-86387E1F6728}" dt="2024-12-04T15:39:28.420" v="5378"/>
        <pc:sldMkLst>
          <pc:docMk/>
          <pc:sldMk cId="4183126366" sldId="293"/>
        </pc:sldMkLst>
        <pc:spChg chg="mod ord">
          <ac:chgData name="McLaughlin, Joseph P." userId="84fc8314-c930-4dd3-bedc-340ab46a9fb0" providerId="ADAL" clId="{E685527C-DF3D-4955-B0F5-86387E1F6728}" dt="2024-12-04T15:34:40.183" v="5372" actId="26606"/>
          <ac:spMkLst>
            <pc:docMk/>
            <pc:sldMk cId="4183126366" sldId="293"/>
            <ac:spMk id="2" creationId="{E98DB25F-CFB1-E5DB-1F4D-0E0815D2F568}"/>
          </ac:spMkLst>
        </pc:spChg>
        <pc:spChg chg="add del mod ord">
          <ac:chgData name="McLaughlin, Joseph P." userId="84fc8314-c930-4dd3-bedc-340ab46a9fb0" providerId="ADAL" clId="{E685527C-DF3D-4955-B0F5-86387E1F6728}" dt="2024-12-04T15:34:51.344" v="5377" actId="403"/>
          <ac:spMkLst>
            <pc:docMk/>
            <pc:sldMk cId="4183126366" sldId="293"/>
            <ac:spMk id="3" creationId="{38B3A1E5-D54A-E36C-C8F4-271C6997C9C8}"/>
          </ac:spMkLst>
        </pc:spChg>
        <pc:spChg chg="add">
          <ac:chgData name="McLaughlin, Joseph P." userId="84fc8314-c930-4dd3-bedc-340ab46a9fb0" providerId="ADAL" clId="{E685527C-DF3D-4955-B0F5-86387E1F6728}" dt="2024-12-04T15:34:40.183" v="5372" actId="26606"/>
          <ac:spMkLst>
            <pc:docMk/>
            <pc:sldMk cId="4183126366" sldId="293"/>
            <ac:spMk id="12300" creationId="{B3F59054-3394-4D87-8BD0-A28DCD47F1BC}"/>
          </ac:spMkLst>
        </pc:spChg>
        <pc:spChg chg="add">
          <ac:chgData name="McLaughlin, Joseph P." userId="84fc8314-c930-4dd3-bedc-340ab46a9fb0" providerId="ADAL" clId="{E685527C-DF3D-4955-B0F5-86387E1F6728}" dt="2024-12-04T15:34:40.183" v="5372" actId="26606"/>
          <ac:spMkLst>
            <pc:docMk/>
            <pc:sldMk cId="4183126366" sldId="293"/>
            <ac:spMk id="12302" creationId="{2FE0ABA9-CAF1-4816-837D-5F28AAA08E0A}"/>
          </ac:spMkLst>
        </pc:spChg>
        <pc:spChg chg="add">
          <ac:chgData name="McLaughlin, Joseph P." userId="84fc8314-c930-4dd3-bedc-340ab46a9fb0" providerId="ADAL" clId="{E685527C-DF3D-4955-B0F5-86387E1F6728}" dt="2024-12-04T15:34:40.183" v="5372" actId="26606"/>
          <ac:spMkLst>
            <pc:docMk/>
            <pc:sldMk cId="4183126366" sldId="293"/>
            <ac:spMk id="12304" creationId="{BC8B9C14-70F0-4F42-85FF-0DD3D5A585A5}"/>
          </ac:spMkLst>
        </pc:spChg>
        <pc:spChg chg="add">
          <ac:chgData name="McLaughlin, Joseph P." userId="84fc8314-c930-4dd3-bedc-340ab46a9fb0" providerId="ADAL" clId="{E685527C-DF3D-4955-B0F5-86387E1F6728}" dt="2024-12-04T15:34:40.183" v="5372" actId="26606"/>
          <ac:spMkLst>
            <pc:docMk/>
            <pc:sldMk cId="4183126366" sldId="293"/>
            <ac:spMk id="12306" creationId="{98DE6C44-43F8-4DE4-AB81-66853FFEA09A}"/>
          </ac:spMkLst>
        </pc:spChg>
        <pc:spChg chg="add">
          <ac:chgData name="McLaughlin, Joseph P." userId="84fc8314-c930-4dd3-bedc-340ab46a9fb0" providerId="ADAL" clId="{E685527C-DF3D-4955-B0F5-86387E1F6728}" dt="2024-12-04T15:34:40.183" v="5372" actId="26606"/>
          <ac:spMkLst>
            <pc:docMk/>
            <pc:sldMk cId="4183126366" sldId="293"/>
            <ac:spMk id="12308" creationId="{2409529B-9B56-4F10-BE4D-F934DB89E57E}"/>
          </ac:spMkLst>
        </pc:spChg>
        <pc:picChg chg="add mod">
          <ac:chgData name="McLaughlin, Joseph P." userId="84fc8314-c930-4dd3-bedc-340ab46a9fb0" providerId="ADAL" clId="{E685527C-DF3D-4955-B0F5-86387E1F6728}" dt="2024-12-04T15:34:40.183" v="5372" actId="26606"/>
          <ac:picMkLst>
            <pc:docMk/>
            <pc:sldMk cId="4183126366" sldId="293"/>
            <ac:picMk id="12291" creationId="{BC1AAF37-36EA-932E-5F96-A0DCC84A26DA}"/>
          </ac:picMkLst>
        </pc:picChg>
        <pc:picChg chg="add mod">
          <ac:chgData name="McLaughlin, Joseph P." userId="84fc8314-c930-4dd3-bedc-340ab46a9fb0" providerId="ADAL" clId="{E685527C-DF3D-4955-B0F5-86387E1F6728}" dt="2024-12-04T15:34:40.183" v="5372" actId="26606"/>
          <ac:picMkLst>
            <pc:docMk/>
            <pc:sldMk cId="4183126366" sldId="293"/>
            <ac:picMk id="12293" creationId="{28567BF3-94FF-8B23-FD02-7F7E0EF4D89E}"/>
          </ac:picMkLst>
        </pc:picChg>
        <pc:picChg chg="add mod">
          <ac:chgData name="McLaughlin, Joseph P." userId="84fc8314-c930-4dd3-bedc-340ab46a9fb0" providerId="ADAL" clId="{E685527C-DF3D-4955-B0F5-86387E1F6728}" dt="2024-12-04T15:34:40.183" v="5372" actId="26606"/>
          <ac:picMkLst>
            <pc:docMk/>
            <pc:sldMk cId="4183126366" sldId="293"/>
            <ac:picMk id="12295" creationId="{63C8E4A4-2DAC-183B-6A13-3A8216E777C8}"/>
          </ac:picMkLst>
        </pc:picChg>
      </pc:sldChg>
      <pc:sldChg chg="addSp delSp modSp new mod setBg">
        <pc:chgData name="McLaughlin, Joseph P." userId="84fc8314-c930-4dd3-bedc-340ab46a9fb0" providerId="ADAL" clId="{E685527C-DF3D-4955-B0F5-86387E1F6728}" dt="2024-12-04T15:43:24.177" v="5411" actId="403"/>
        <pc:sldMkLst>
          <pc:docMk/>
          <pc:sldMk cId="2255519897" sldId="294"/>
        </pc:sldMkLst>
        <pc:spChg chg="mod ord">
          <ac:chgData name="McLaughlin, Joseph P." userId="84fc8314-c930-4dd3-bedc-340ab46a9fb0" providerId="ADAL" clId="{E685527C-DF3D-4955-B0F5-86387E1F6728}" dt="2024-12-04T15:43:18.881" v="5410" actId="26606"/>
          <ac:spMkLst>
            <pc:docMk/>
            <pc:sldMk cId="2255519897" sldId="294"/>
            <ac:spMk id="2" creationId="{DF94F343-CAF0-E0BC-8E5F-7E8A2B39C417}"/>
          </ac:spMkLst>
        </pc:spChg>
        <pc:spChg chg="mod ord">
          <ac:chgData name="McLaughlin, Joseph P." userId="84fc8314-c930-4dd3-bedc-340ab46a9fb0" providerId="ADAL" clId="{E685527C-DF3D-4955-B0F5-86387E1F6728}" dt="2024-12-04T15:43:24.177" v="5411" actId="403"/>
          <ac:spMkLst>
            <pc:docMk/>
            <pc:sldMk cId="2255519897" sldId="294"/>
            <ac:spMk id="3" creationId="{AF02839F-EDF0-D929-82E9-A876A974BD4C}"/>
          </ac:spMkLst>
        </pc:spChg>
        <pc:spChg chg="add">
          <ac:chgData name="McLaughlin, Joseph P." userId="84fc8314-c930-4dd3-bedc-340ab46a9fb0" providerId="ADAL" clId="{E685527C-DF3D-4955-B0F5-86387E1F6728}" dt="2024-12-04T15:43:18.881" v="5410" actId="26606"/>
          <ac:spMkLst>
            <pc:docMk/>
            <pc:sldMk cId="2255519897" sldId="294"/>
            <ac:spMk id="13321" creationId="{231BF440-39FA-4087-84CC-2EEC0BBDAF29}"/>
          </ac:spMkLst>
        </pc:spChg>
        <pc:spChg chg="add">
          <ac:chgData name="McLaughlin, Joseph P." userId="84fc8314-c930-4dd3-bedc-340ab46a9fb0" providerId="ADAL" clId="{E685527C-DF3D-4955-B0F5-86387E1F6728}" dt="2024-12-04T15:43:18.881" v="5410" actId="26606"/>
          <ac:spMkLst>
            <pc:docMk/>
            <pc:sldMk cId="2255519897" sldId="294"/>
            <ac:spMk id="13323" creationId="{F04E4CBA-303B-48BD-8451-C2701CB0EEBF}"/>
          </ac:spMkLst>
        </pc:spChg>
        <pc:spChg chg="add">
          <ac:chgData name="McLaughlin, Joseph P." userId="84fc8314-c930-4dd3-bedc-340ab46a9fb0" providerId="ADAL" clId="{E685527C-DF3D-4955-B0F5-86387E1F6728}" dt="2024-12-04T15:43:18.881" v="5410" actId="26606"/>
          <ac:spMkLst>
            <pc:docMk/>
            <pc:sldMk cId="2255519897" sldId="294"/>
            <ac:spMk id="13325" creationId="{F6CA58B3-AFCC-4A40-9882-50D5080879B0}"/>
          </ac:spMkLst>
        </pc:spChg>
        <pc:spChg chg="add">
          <ac:chgData name="McLaughlin, Joseph P." userId="84fc8314-c930-4dd3-bedc-340ab46a9fb0" providerId="ADAL" clId="{E685527C-DF3D-4955-B0F5-86387E1F6728}" dt="2024-12-04T15:43:18.881" v="5410" actId="26606"/>
          <ac:spMkLst>
            <pc:docMk/>
            <pc:sldMk cId="2255519897" sldId="294"/>
            <ac:spMk id="13327" creationId="{75C56826-D4E5-42ED-8529-079651CB3005}"/>
          </ac:spMkLst>
        </pc:spChg>
        <pc:spChg chg="add">
          <ac:chgData name="McLaughlin, Joseph P." userId="84fc8314-c930-4dd3-bedc-340ab46a9fb0" providerId="ADAL" clId="{E685527C-DF3D-4955-B0F5-86387E1F6728}" dt="2024-12-04T15:43:18.881" v="5410" actId="26606"/>
          <ac:spMkLst>
            <pc:docMk/>
            <pc:sldMk cId="2255519897" sldId="294"/>
            <ac:spMk id="13329" creationId="{82095FCE-EF05-4443-B97A-85DEE3A5CA17}"/>
          </ac:spMkLst>
        </pc:spChg>
        <pc:spChg chg="add">
          <ac:chgData name="McLaughlin, Joseph P." userId="84fc8314-c930-4dd3-bedc-340ab46a9fb0" providerId="ADAL" clId="{E685527C-DF3D-4955-B0F5-86387E1F6728}" dt="2024-12-04T15:43:18.881" v="5410" actId="26606"/>
          <ac:spMkLst>
            <pc:docMk/>
            <pc:sldMk cId="2255519897" sldId="294"/>
            <ac:spMk id="13331" creationId="{CA00AE6B-AA30-4CF8-BA6F-339B780AD76C}"/>
          </ac:spMkLst>
        </pc:spChg>
        <pc:picChg chg="add mod">
          <ac:chgData name="McLaughlin, Joseph P." userId="84fc8314-c930-4dd3-bedc-340ab46a9fb0" providerId="ADAL" clId="{E685527C-DF3D-4955-B0F5-86387E1F6728}" dt="2024-12-04T15:43:18.881" v="5410" actId="26606"/>
          <ac:picMkLst>
            <pc:docMk/>
            <pc:sldMk cId="2255519897" sldId="294"/>
            <ac:picMk id="13314" creationId="{1C66CCD2-1B5A-A919-3A4E-476590527FF5}"/>
          </ac:picMkLst>
        </pc:picChg>
        <pc:picChg chg="add mod">
          <ac:chgData name="McLaughlin, Joseph P." userId="84fc8314-c930-4dd3-bedc-340ab46a9fb0" providerId="ADAL" clId="{E685527C-DF3D-4955-B0F5-86387E1F6728}" dt="2024-12-04T15:43:18.881" v="5410" actId="26606"/>
          <ac:picMkLst>
            <pc:docMk/>
            <pc:sldMk cId="2255519897" sldId="294"/>
            <ac:picMk id="13316" creationId="{0E8FAA07-9DBB-09AF-0016-67E2C4E5BF41}"/>
          </ac:picMkLst>
        </pc:picChg>
      </pc:sldChg>
      <pc:sldChg chg="addSp delSp modSp new mod setBg modNotesTx">
        <pc:chgData name="McLaughlin, Joseph P." userId="84fc8314-c930-4dd3-bedc-340ab46a9fb0" providerId="ADAL" clId="{E685527C-DF3D-4955-B0F5-86387E1F6728}" dt="2024-12-04T15:47:00.963" v="5528" actId="20577"/>
        <pc:sldMkLst>
          <pc:docMk/>
          <pc:sldMk cId="1285930702" sldId="295"/>
        </pc:sldMkLst>
        <pc:spChg chg="add del">
          <ac:chgData name="McLaughlin, Joseph P." userId="84fc8314-c930-4dd3-bedc-340ab46a9fb0" providerId="ADAL" clId="{E685527C-DF3D-4955-B0F5-86387E1F6728}" dt="2024-12-04T15:46:22.300" v="5422" actId="26606"/>
          <ac:spMkLst>
            <pc:docMk/>
            <pc:sldMk cId="1285930702" sldId="295"/>
            <ac:spMk id="14340" creationId="{42A4FC2C-047E-45A5-965D-8E1E3BF09BC6}"/>
          </ac:spMkLst>
        </pc:spChg>
        <pc:picChg chg="add mod">
          <ac:chgData name="McLaughlin, Joseph P." userId="84fc8314-c930-4dd3-bedc-340ab46a9fb0" providerId="ADAL" clId="{E685527C-DF3D-4955-B0F5-86387E1F6728}" dt="2024-12-04T15:46:22.300" v="5422" actId="26606"/>
          <ac:picMkLst>
            <pc:docMk/>
            <pc:sldMk cId="1285930702" sldId="295"/>
            <ac:picMk id="2" creationId="{C0F2552C-D9DA-C58C-7E0B-63C437627276}"/>
          </ac:picMkLst>
        </pc:picChg>
      </pc:sldChg>
      <pc:sldChg chg="addSp delSp modSp new mod setBg">
        <pc:chgData name="McLaughlin, Joseph P." userId="84fc8314-c930-4dd3-bedc-340ab46a9fb0" providerId="ADAL" clId="{E685527C-DF3D-4955-B0F5-86387E1F6728}" dt="2024-12-04T15:49:24.091" v="5560" actId="403"/>
        <pc:sldMkLst>
          <pc:docMk/>
          <pc:sldMk cId="1433070961" sldId="296"/>
        </pc:sldMkLst>
        <pc:spChg chg="mod">
          <ac:chgData name="McLaughlin, Joseph P." userId="84fc8314-c930-4dd3-bedc-340ab46a9fb0" providerId="ADAL" clId="{E685527C-DF3D-4955-B0F5-86387E1F6728}" dt="2024-12-04T15:49:14.948" v="5555" actId="26606"/>
          <ac:spMkLst>
            <pc:docMk/>
            <pc:sldMk cId="1433070961" sldId="296"/>
            <ac:spMk id="2" creationId="{947BABD3-A3F0-84C1-71D4-5D2745084046}"/>
          </ac:spMkLst>
        </pc:spChg>
        <pc:spChg chg="mod">
          <ac:chgData name="McLaughlin, Joseph P." userId="84fc8314-c930-4dd3-bedc-340ab46a9fb0" providerId="ADAL" clId="{E685527C-DF3D-4955-B0F5-86387E1F6728}" dt="2024-12-04T15:49:24.091" v="5560" actId="403"/>
          <ac:spMkLst>
            <pc:docMk/>
            <pc:sldMk cId="1433070961" sldId="296"/>
            <ac:spMk id="3" creationId="{C0F29193-B4B6-7FAE-21EB-5F7B8B48D049}"/>
          </ac:spMkLst>
        </pc:spChg>
        <pc:spChg chg="add">
          <ac:chgData name="McLaughlin, Joseph P." userId="84fc8314-c930-4dd3-bedc-340ab46a9fb0" providerId="ADAL" clId="{E685527C-DF3D-4955-B0F5-86387E1F6728}" dt="2024-12-04T15:49:14.948" v="5555" actId="26606"/>
          <ac:spMkLst>
            <pc:docMk/>
            <pc:sldMk cId="1433070961" sldId="296"/>
            <ac:spMk id="15380" creationId="{0E91F5CA-B392-444C-88E3-BF5BAAEBDEB0}"/>
          </ac:spMkLst>
        </pc:spChg>
        <pc:spChg chg="add">
          <ac:chgData name="McLaughlin, Joseph P." userId="84fc8314-c930-4dd3-bedc-340ab46a9fb0" providerId="ADAL" clId="{E685527C-DF3D-4955-B0F5-86387E1F6728}" dt="2024-12-04T15:49:14.948" v="5555" actId="26606"/>
          <ac:spMkLst>
            <pc:docMk/>
            <pc:sldMk cId="1433070961" sldId="296"/>
            <ac:spMk id="15382" creationId="{0459807F-B6FA-44D3-9A53-C55B6B56884A}"/>
          </ac:spMkLst>
        </pc:spChg>
        <pc:picChg chg="add mod ord">
          <ac:chgData name="McLaughlin, Joseph P." userId="84fc8314-c930-4dd3-bedc-340ab46a9fb0" providerId="ADAL" clId="{E685527C-DF3D-4955-B0F5-86387E1F6728}" dt="2024-12-04T15:49:14.948" v="5555" actId="26606"/>
          <ac:picMkLst>
            <pc:docMk/>
            <pc:sldMk cId="1433070961" sldId="296"/>
            <ac:picMk id="15362" creationId="{CC2BDAE2-1828-5645-7C6D-156947A9A25A}"/>
          </ac:picMkLst>
        </pc:picChg>
      </pc:sldChg>
      <pc:sldChg chg="addSp delSp modSp new mod">
        <pc:chgData name="McLaughlin, Joseph P." userId="84fc8314-c930-4dd3-bedc-340ab46a9fb0" providerId="ADAL" clId="{E685527C-DF3D-4955-B0F5-86387E1F6728}" dt="2024-12-04T17:21:18.280" v="5566" actId="962"/>
        <pc:sldMkLst>
          <pc:docMk/>
          <pc:sldMk cId="1778386861" sldId="297"/>
        </pc:sldMkLst>
        <pc:picChg chg="add mod">
          <ac:chgData name="McLaughlin, Joseph P." userId="84fc8314-c930-4dd3-bedc-340ab46a9fb0" providerId="ADAL" clId="{E685527C-DF3D-4955-B0F5-86387E1F6728}" dt="2024-12-04T17:21:18.280" v="5566" actId="962"/>
          <ac:picMkLst>
            <pc:docMk/>
            <pc:sldMk cId="1778386861" sldId="297"/>
            <ac:picMk id="3" creationId="{3DDD742B-3EE3-BB7F-1ACA-A0B5CF897877}"/>
          </ac:picMkLst>
        </pc:picChg>
      </pc:sldChg>
      <pc:sldChg chg="addSp delSp modSp new del mod setBg">
        <pc:chgData name="McLaughlin, Joseph P." userId="84fc8314-c930-4dd3-bedc-340ab46a9fb0" providerId="ADAL" clId="{E685527C-DF3D-4955-B0F5-86387E1F6728}" dt="2024-12-06T16:01:59.327" v="5644" actId="47"/>
        <pc:sldMkLst>
          <pc:docMk/>
          <pc:sldMk cId="1369691226" sldId="298"/>
        </pc:sldMkLst>
      </pc:sldChg>
      <pc:sldChg chg="add">
        <pc:chgData name="McLaughlin, Joseph P." userId="84fc8314-c930-4dd3-bedc-340ab46a9fb0" providerId="ADAL" clId="{E685527C-DF3D-4955-B0F5-86387E1F6728}" dt="2024-12-05T14:29:12.615" v="5575"/>
        <pc:sldMkLst>
          <pc:docMk/>
          <pc:sldMk cId="2305925821" sldId="299"/>
        </pc:sldMkLst>
      </pc:sldChg>
      <pc:sldChg chg="add">
        <pc:chgData name="McLaughlin, Joseph P." userId="84fc8314-c930-4dd3-bedc-340ab46a9fb0" providerId="ADAL" clId="{E685527C-DF3D-4955-B0F5-86387E1F6728}" dt="2024-12-05T14:29:24.095" v="5579"/>
        <pc:sldMkLst>
          <pc:docMk/>
          <pc:sldMk cId="757414134" sldId="300"/>
        </pc:sldMkLst>
      </pc:sldChg>
      <pc:sldChg chg="add">
        <pc:chgData name="McLaughlin, Joseph P." userId="84fc8314-c930-4dd3-bedc-340ab46a9fb0" providerId="ADAL" clId="{E685527C-DF3D-4955-B0F5-86387E1F6728}" dt="2024-12-05T14:29:27.032" v="5581"/>
        <pc:sldMkLst>
          <pc:docMk/>
          <pc:sldMk cId="1329035548" sldId="301"/>
        </pc:sldMkLst>
      </pc:sldChg>
      <pc:sldChg chg="add">
        <pc:chgData name="McLaughlin, Joseph P." userId="84fc8314-c930-4dd3-bedc-340ab46a9fb0" providerId="ADAL" clId="{E685527C-DF3D-4955-B0F5-86387E1F6728}" dt="2024-12-05T14:29:29.131" v="5583"/>
        <pc:sldMkLst>
          <pc:docMk/>
          <pc:sldMk cId="661842371" sldId="302"/>
        </pc:sldMkLst>
      </pc:sldChg>
      <pc:sldChg chg="add">
        <pc:chgData name="McLaughlin, Joseph P." userId="84fc8314-c930-4dd3-bedc-340ab46a9fb0" providerId="ADAL" clId="{E685527C-DF3D-4955-B0F5-86387E1F6728}" dt="2024-12-05T14:29:32.346" v="5585"/>
        <pc:sldMkLst>
          <pc:docMk/>
          <pc:sldMk cId="3229989026" sldId="303"/>
        </pc:sldMkLst>
      </pc:sldChg>
      <pc:sldChg chg="add">
        <pc:chgData name="McLaughlin, Joseph P." userId="84fc8314-c930-4dd3-bedc-340ab46a9fb0" providerId="ADAL" clId="{E685527C-DF3D-4955-B0F5-86387E1F6728}" dt="2024-12-05T14:29:35.182" v="5587"/>
        <pc:sldMkLst>
          <pc:docMk/>
          <pc:sldMk cId="3457958362" sldId="304"/>
        </pc:sldMkLst>
      </pc:sldChg>
      <pc:sldChg chg="add">
        <pc:chgData name="McLaughlin, Joseph P." userId="84fc8314-c930-4dd3-bedc-340ab46a9fb0" providerId="ADAL" clId="{E685527C-DF3D-4955-B0F5-86387E1F6728}" dt="2024-12-05T14:29:38.861" v="5589"/>
        <pc:sldMkLst>
          <pc:docMk/>
          <pc:sldMk cId="2304817233" sldId="305"/>
        </pc:sldMkLst>
      </pc:sldChg>
      <pc:sldChg chg="add">
        <pc:chgData name="McLaughlin, Joseph P." userId="84fc8314-c930-4dd3-bedc-340ab46a9fb0" providerId="ADAL" clId="{E685527C-DF3D-4955-B0F5-86387E1F6728}" dt="2024-12-05T14:29:40.607" v="5591"/>
        <pc:sldMkLst>
          <pc:docMk/>
          <pc:sldMk cId="1247817322" sldId="306"/>
        </pc:sldMkLst>
      </pc:sldChg>
      <pc:sldChg chg="add">
        <pc:chgData name="McLaughlin, Joseph P." userId="84fc8314-c930-4dd3-bedc-340ab46a9fb0" providerId="ADAL" clId="{E685527C-DF3D-4955-B0F5-86387E1F6728}" dt="2024-12-05T14:29:44.121" v="5593"/>
        <pc:sldMkLst>
          <pc:docMk/>
          <pc:sldMk cId="2909212377" sldId="307"/>
        </pc:sldMkLst>
      </pc:sldChg>
      <pc:sldChg chg="add">
        <pc:chgData name="McLaughlin, Joseph P." userId="84fc8314-c930-4dd3-bedc-340ab46a9fb0" providerId="ADAL" clId="{E685527C-DF3D-4955-B0F5-86387E1F6728}" dt="2024-12-05T14:29:48.431" v="5595"/>
        <pc:sldMkLst>
          <pc:docMk/>
          <pc:sldMk cId="1561175177" sldId="308"/>
        </pc:sldMkLst>
      </pc:sldChg>
      <pc:sldChg chg="add">
        <pc:chgData name="McLaughlin, Joseph P." userId="84fc8314-c930-4dd3-bedc-340ab46a9fb0" providerId="ADAL" clId="{E685527C-DF3D-4955-B0F5-86387E1F6728}" dt="2024-12-05T14:29:51.654" v="5597"/>
        <pc:sldMkLst>
          <pc:docMk/>
          <pc:sldMk cId="2492774505" sldId="309"/>
        </pc:sldMkLst>
      </pc:sldChg>
      <pc:sldChg chg="add">
        <pc:chgData name="McLaughlin, Joseph P." userId="84fc8314-c930-4dd3-bedc-340ab46a9fb0" providerId="ADAL" clId="{E685527C-DF3D-4955-B0F5-86387E1F6728}" dt="2024-12-05T14:29:54.621" v="5599"/>
        <pc:sldMkLst>
          <pc:docMk/>
          <pc:sldMk cId="3686405828" sldId="310"/>
        </pc:sldMkLst>
      </pc:sldChg>
      <pc:sldChg chg="add">
        <pc:chgData name="McLaughlin, Joseph P." userId="84fc8314-c930-4dd3-bedc-340ab46a9fb0" providerId="ADAL" clId="{E685527C-DF3D-4955-B0F5-86387E1F6728}" dt="2024-12-05T14:29:58.910" v="5601"/>
        <pc:sldMkLst>
          <pc:docMk/>
          <pc:sldMk cId="586037328" sldId="311"/>
        </pc:sldMkLst>
      </pc:sldChg>
      <pc:sldChg chg="add">
        <pc:chgData name="McLaughlin, Joseph P." userId="84fc8314-c930-4dd3-bedc-340ab46a9fb0" providerId="ADAL" clId="{E685527C-DF3D-4955-B0F5-86387E1F6728}" dt="2024-12-05T14:30:04.145" v="5603"/>
        <pc:sldMkLst>
          <pc:docMk/>
          <pc:sldMk cId="2439206150" sldId="312"/>
        </pc:sldMkLst>
      </pc:sldChg>
      <pc:sldChg chg="add">
        <pc:chgData name="McLaughlin, Joseph P." userId="84fc8314-c930-4dd3-bedc-340ab46a9fb0" providerId="ADAL" clId="{E685527C-DF3D-4955-B0F5-86387E1F6728}" dt="2024-12-05T14:30:06.074" v="5605"/>
        <pc:sldMkLst>
          <pc:docMk/>
          <pc:sldMk cId="2008801420" sldId="313"/>
        </pc:sldMkLst>
      </pc:sldChg>
      <pc:sldChg chg="add">
        <pc:chgData name="McLaughlin, Joseph P." userId="84fc8314-c930-4dd3-bedc-340ab46a9fb0" providerId="ADAL" clId="{E685527C-DF3D-4955-B0F5-86387E1F6728}" dt="2024-12-05T14:30:08.031" v="5607"/>
        <pc:sldMkLst>
          <pc:docMk/>
          <pc:sldMk cId="3738938415" sldId="314"/>
        </pc:sldMkLst>
      </pc:sldChg>
      <pc:sldChg chg="add">
        <pc:chgData name="McLaughlin, Joseph P." userId="84fc8314-c930-4dd3-bedc-340ab46a9fb0" providerId="ADAL" clId="{E685527C-DF3D-4955-B0F5-86387E1F6728}" dt="2024-12-05T14:30:13.144" v="5609"/>
        <pc:sldMkLst>
          <pc:docMk/>
          <pc:sldMk cId="3647508668" sldId="315"/>
        </pc:sldMkLst>
      </pc:sldChg>
      <pc:sldChg chg="add">
        <pc:chgData name="McLaughlin, Joseph P." userId="84fc8314-c930-4dd3-bedc-340ab46a9fb0" providerId="ADAL" clId="{E685527C-DF3D-4955-B0F5-86387E1F6728}" dt="2024-12-05T14:30:16.457" v="5611"/>
        <pc:sldMkLst>
          <pc:docMk/>
          <pc:sldMk cId="709221030" sldId="316"/>
        </pc:sldMkLst>
      </pc:sldChg>
      <pc:sldChg chg="add del">
        <pc:chgData name="McLaughlin, Joseph P." userId="84fc8314-c930-4dd3-bedc-340ab46a9fb0" providerId="ADAL" clId="{E685527C-DF3D-4955-B0F5-86387E1F6728}" dt="2024-12-05T14:30:27.147" v="5614" actId="47"/>
        <pc:sldMkLst>
          <pc:docMk/>
          <pc:sldMk cId="1454971893" sldId="317"/>
        </pc:sldMkLst>
      </pc:sldChg>
      <pc:sldChg chg="add">
        <pc:chgData name="McLaughlin, Joseph P." userId="84fc8314-c930-4dd3-bedc-340ab46a9fb0" providerId="ADAL" clId="{E685527C-DF3D-4955-B0F5-86387E1F6728}" dt="2024-12-05T14:30:59.999" v="5616"/>
        <pc:sldMkLst>
          <pc:docMk/>
          <pc:sldMk cId="1808284276" sldId="317"/>
        </pc:sldMkLst>
      </pc:sldChg>
      <pc:sldChg chg="add">
        <pc:chgData name="McLaughlin, Joseph P." userId="84fc8314-c930-4dd3-bedc-340ab46a9fb0" providerId="ADAL" clId="{E685527C-DF3D-4955-B0F5-86387E1F6728}" dt="2024-12-05T14:30:59.999" v="5616"/>
        <pc:sldMkLst>
          <pc:docMk/>
          <pc:sldMk cId="2672361836" sldId="318"/>
        </pc:sldMkLst>
      </pc:sldChg>
      <pc:sldChg chg="add">
        <pc:chgData name="McLaughlin, Joseph P." userId="84fc8314-c930-4dd3-bedc-340ab46a9fb0" providerId="ADAL" clId="{E685527C-DF3D-4955-B0F5-86387E1F6728}" dt="2024-12-05T14:30:59.999" v="5616"/>
        <pc:sldMkLst>
          <pc:docMk/>
          <pc:sldMk cId="3952915442" sldId="319"/>
        </pc:sldMkLst>
      </pc:sldChg>
      <pc:sldChg chg="add">
        <pc:chgData name="McLaughlin, Joseph P." userId="84fc8314-c930-4dd3-bedc-340ab46a9fb0" providerId="ADAL" clId="{E685527C-DF3D-4955-B0F5-86387E1F6728}" dt="2024-12-05T14:30:59.999" v="5616"/>
        <pc:sldMkLst>
          <pc:docMk/>
          <pc:sldMk cId="1835870723" sldId="320"/>
        </pc:sldMkLst>
      </pc:sldChg>
      <pc:sldChg chg="add">
        <pc:chgData name="McLaughlin, Joseph P." userId="84fc8314-c930-4dd3-bedc-340ab46a9fb0" providerId="ADAL" clId="{E685527C-DF3D-4955-B0F5-86387E1F6728}" dt="2024-12-05T14:30:59.999" v="5616"/>
        <pc:sldMkLst>
          <pc:docMk/>
          <pc:sldMk cId="2014126835" sldId="321"/>
        </pc:sldMkLst>
      </pc:sldChg>
      <pc:sldChg chg="add">
        <pc:chgData name="McLaughlin, Joseph P." userId="84fc8314-c930-4dd3-bedc-340ab46a9fb0" providerId="ADAL" clId="{E685527C-DF3D-4955-B0F5-86387E1F6728}" dt="2024-12-05T14:30:59.999" v="5616"/>
        <pc:sldMkLst>
          <pc:docMk/>
          <pc:sldMk cId="1368346912" sldId="322"/>
        </pc:sldMkLst>
      </pc:sldChg>
      <pc:sldChg chg="add">
        <pc:chgData name="McLaughlin, Joseph P." userId="84fc8314-c930-4dd3-bedc-340ab46a9fb0" providerId="ADAL" clId="{E685527C-DF3D-4955-B0F5-86387E1F6728}" dt="2024-12-05T14:30:59.999" v="5616"/>
        <pc:sldMkLst>
          <pc:docMk/>
          <pc:sldMk cId="2098509477" sldId="323"/>
        </pc:sldMkLst>
      </pc:sldChg>
      <pc:sldChg chg="add">
        <pc:chgData name="McLaughlin, Joseph P." userId="84fc8314-c930-4dd3-bedc-340ab46a9fb0" providerId="ADAL" clId="{E685527C-DF3D-4955-B0F5-86387E1F6728}" dt="2024-12-05T14:30:59.999" v="5616"/>
        <pc:sldMkLst>
          <pc:docMk/>
          <pc:sldMk cId="1120082781" sldId="324"/>
        </pc:sldMkLst>
      </pc:sldChg>
      <pc:sldChg chg="add">
        <pc:chgData name="McLaughlin, Joseph P." userId="84fc8314-c930-4dd3-bedc-340ab46a9fb0" providerId="ADAL" clId="{E685527C-DF3D-4955-B0F5-86387E1F6728}" dt="2024-12-05T14:30:59.999" v="5616"/>
        <pc:sldMkLst>
          <pc:docMk/>
          <pc:sldMk cId="1461035799" sldId="325"/>
        </pc:sldMkLst>
      </pc:sldChg>
      <pc:sldChg chg="add">
        <pc:chgData name="McLaughlin, Joseph P." userId="84fc8314-c930-4dd3-bedc-340ab46a9fb0" providerId="ADAL" clId="{E685527C-DF3D-4955-B0F5-86387E1F6728}" dt="2024-12-05T14:30:59.999" v="5616"/>
        <pc:sldMkLst>
          <pc:docMk/>
          <pc:sldMk cId="1425872061" sldId="326"/>
        </pc:sldMkLst>
      </pc:sldChg>
      <pc:sldChg chg="add">
        <pc:chgData name="McLaughlin, Joseph P." userId="84fc8314-c930-4dd3-bedc-340ab46a9fb0" providerId="ADAL" clId="{E685527C-DF3D-4955-B0F5-86387E1F6728}" dt="2024-12-05T14:30:59.999" v="5616"/>
        <pc:sldMkLst>
          <pc:docMk/>
          <pc:sldMk cId="2675086973" sldId="327"/>
        </pc:sldMkLst>
      </pc:sldChg>
      <pc:sldChg chg="add">
        <pc:chgData name="McLaughlin, Joseph P." userId="84fc8314-c930-4dd3-bedc-340ab46a9fb0" providerId="ADAL" clId="{E685527C-DF3D-4955-B0F5-86387E1F6728}" dt="2024-12-05T14:30:59.999" v="5616"/>
        <pc:sldMkLst>
          <pc:docMk/>
          <pc:sldMk cId="1565537346" sldId="328"/>
        </pc:sldMkLst>
      </pc:sldChg>
      <pc:sldChg chg="add">
        <pc:chgData name="McLaughlin, Joseph P." userId="84fc8314-c930-4dd3-bedc-340ab46a9fb0" providerId="ADAL" clId="{E685527C-DF3D-4955-B0F5-86387E1F6728}" dt="2024-12-05T14:30:59.999" v="5616"/>
        <pc:sldMkLst>
          <pc:docMk/>
          <pc:sldMk cId="2581566786" sldId="329"/>
        </pc:sldMkLst>
      </pc:sldChg>
      <pc:sldChg chg="add">
        <pc:chgData name="McLaughlin, Joseph P." userId="84fc8314-c930-4dd3-bedc-340ab46a9fb0" providerId="ADAL" clId="{E685527C-DF3D-4955-B0F5-86387E1F6728}" dt="2024-12-05T14:30:59.999" v="5616"/>
        <pc:sldMkLst>
          <pc:docMk/>
          <pc:sldMk cId="2926980519" sldId="330"/>
        </pc:sldMkLst>
      </pc:sldChg>
      <pc:sldChg chg="add">
        <pc:chgData name="McLaughlin, Joseph P." userId="84fc8314-c930-4dd3-bedc-340ab46a9fb0" providerId="ADAL" clId="{E685527C-DF3D-4955-B0F5-86387E1F6728}" dt="2024-12-05T14:30:59.999" v="5616"/>
        <pc:sldMkLst>
          <pc:docMk/>
          <pc:sldMk cId="4215415162" sldId="331"/>
        </pc:sldMkLst>
      </pc:sldChg>
      <pc:sldChg chg="add">
        <pc:chgData name="McLaughlin, Joseph P." userId="84fc8314-c930-4dd3-bedc-340ab46a9fb0" providerId="ADAL" clId="{E685527C-DF3D-4955-B0F5-86387E1F6728}" dt="2024-12-05T14:30:59.999" v="5616"/>
        <pc:sldMkLst>
          <pc:docMk/>
          <pc:sldMk cId="953058166" sldId="332"/>
        </pc:sldMkLst>
      </pc:sldChg>
      <pc:sldChg chg="add">
        <pc:chgData name="McLaughlin, Joseph P." userId="84fc8314-c930-4dd3-bedc-340ab46a9fb0" providerId="ADAL" clId="{E685527C-DF3D-4955-B0F5-86387E1F6728}" dt="2024-12-05T14:30:59.999" v="5616"/>
        <pc:sldMkLst>
          <pc:docMk/>
          <pc:sldMk cId="3800527184" sldId="333"/>
        </pc:sldMkLst>
      </pc:sldChg>
      <pc:sldChg chg="add">
        <pc:chgData name="McLaughlin, Joseph P." userId="84fc8314-c930-4dd3-bedc-340ab46a9fb0" providerId="ADAL" clId="{E685527C-DF3D-4955-B0F5-86387E1F6728}" dt="2024-12-05T14:30:59.999" v="5616"/>
        <pc:sldMkLst>
          <pc:docMk/>
          <pc:sldMk cId="1922393564" sldId="334"/>
        </pc:sldMkLst>
      </pc:sldChg>
      <pc:sldChg chg="add">
        <pc:chgData name="McLaughlin, Joseph P." userId="84fc8314-c930-4dd3-bedc-340ab46a9fb0" providerId="ADAL" clId="{E685527C-DF3D-4955-B0F5-86387E1F6728}" dt="2024-12-05T14:30:59.999" v="5616"/>
        <pc:sldMkLst>
          <pc:docMk/>
          <pc:sldMk cId="553513313" sldId="335"/>
        </pc:sldMkLst>
      </pc:sldChg>
      <pc:sldChg chg="add">
        <pc:chgData name="McLaughlin, Joseph P." userId="84fc8314-c930-4dd3-bedc-340ab46a9fb0" providerId="ADAL" clId="{E685527C-DF3D-4955-B0F5-86387E1F6728}" dt="2024-12-05T14:30:59.999" v="5616"/>
        <pc:sldMkLst>
          <pc:docMk/>
          <pc:sldMk cId="3026392366" sldId="336"/>
        </pc:sldMkLst>
      </pc:sldChg>
      <pc:sldChg chg="add">
        <pc:chgData name="McLaughlin, Joseph P." userId="84fc8314-c930-4dd3-bedc-340ab46a9fb0" providerId="ADAL" clId="{E685527C-DF3D-4955-B0F5-86387E1F6728}" dt="2024-12-05T14:30:59.999" v="5616"/>
        <pc:sldMkLst>
          <pc:docMk/>
          <pc:sldMk cId="607873330" sldId="337"/>
        </pc:sldMkLst>
      </pc:sldChg>
      <pc:sldChg chg="add del">
        <pc:chgData name="McLaughlin, Joseph P." userId="84fc8314-c930-4dd3-bedc-340ab46a9fb0" providerId="ADAL" clId="{E685527C-DF3D-4955-B0F5-86387E1F6728}" dt="2024-12-05T14:32:06.686" v="5619"/>
        <pc:sldMkLst>
          <pc:docMk/>
          <pc:sldMk cId="962667430" sldId="338"/>
        </pc:sldMkLst>
      </pc:sldChg>
      <pc:sldChg chg="add">
        <pc:chgData name="McLaughlin, Joseph P." userId="84fc8314-c930-4dd3-bedc-340ab46a9fb0" providerId="ADAL" clId="{E685527C-DF3D-4955-B0F5-86387E1F6728}" dt="2024-12-05T14:32:06.686" v="5619"/>
        <pc:sldMkLst>
          <pc:docMk/>
          <pc:sldMk cId="2552944807" sldId="339"/>
        </pc:sldMkLst>
      </pc:sldChg>
      <pc:sldChg chg="add">
        <pc:chgData name="McLaughlin, Joseph P." userId="84fc8314-c930-4dd3-bedc-340ab46a9fb0" providerId="ADAL" clId="{E685527C-DF3D-4955-B0F5-86387E1F6728}" dt="2024-12-05T14:32:06.686" v="5619"/>
        <pc:sldMkLst>
          <pc:docMk/>
          <pc:sldMk cId="1349326315" sldId="340"/>
        </pc:sldMkLst>
      </pc:sldChg>
      <pc:sldChg chg="add">
        <pc:chgData name="McLaughlin, Joseph P." userId="84fc8314-c930-4dd3-bedc-340ab46a9fb0" providerId="ADAL" clId="{E685527C-DF3D-4955-B0F5-86387E1F6728}" dt="2024-12-05T14:32:06.686" v="5619"/>
        <pc:sldMkLst>
          <pc:docMk/>
          <pc:sldMk cId="3148501538" sldId="341"/>
        </pc:sldMkLst>
      </pc:sldChg>
      <pc:sldChg chg="add">
        <pc:chgData name="McLaughlin, Joseph P." userId="84fc8314-c930-4dd3-bedc-340ab46a9fb0" providerId="ADAL" clId="{E685527C-DF3D-4955-B0F5-86387E1F6728}" dt="2024-12-05T14:32:06.686" v="5619"/>
        <pc:sldMkLst>
          <pc:docMk/>
          <pc:sldMk cId="4012309307" sldId="342"/>
        </pc:sldMkLst>
      </pc:sldChg>
      <pc:sldChg chg="add">
        <pc:chgData name="McLaughlin, Joseph P." userId="84fc8314-c930-4dd3-bedc-340ab46a9fb0" providerId="ADAL" clId="{E685527C-DF3D-4955-B0F5-86387E1F6728}" dt="2024-12-05T14:32:06.686" v="5619"/>
        <pc:sldMkLst>
          <pc:docMk/>
          <pc:sldMk cId="2238799364" sldId="343"/>
        </pc:sldMkLst>
      </pc:sldChg>
      <pc:sldChg chg="add">
        <pc:chgData name="McLaughlin, Joseph P." userId="84fc8314-c930-4dd3-bedc-340ab46a9fb0" providerId="ADAL" clId="{E685527C-DF3D-4955-B0F5-86387E1F6728}" dt="2024-12-05T14:32:06.686" v="5619"/>
        <pc:sldMkLst>
          <pc:docMk/>
          <pc:sldMk cId="3013022360" sldId="344"/>
        </pc:sldMkLst>
      </pc:sldChg>
      <pc:sldChg chg="add">
        <pc:chgData name="McLaughlin, Joseph P." userId="84fc8314-c930-4dd3-bedc-340ab46a9fb0" providerId="ADAL" clId="{E685527C-DF3D-4955-B0F5-86387E1F6728}" dt="2024-12-05T14:32:06.686" v="5619"/>
        <pc:sldMkLst>
          <pc:docMk/>
          <pc:sldMk cId="3003679746" sldId="345"/>
        </pc:sldMkLst>
      </pc:sldChg>
      <pc:sldChg chg="add">
        <pc:chgData name="McLaughlin, Joseph P." userId="84fc8314-c930-4dd3-bedc-340ab46a9fb0" providerId="ADAL" clId="{E685527C-DF3D-4955-B0F5-86387E1F6728}" dt="2024-12-05T14:32:06.686" v="5619"/>
        <pc:sldMkLst>
          <pc:docMk/>
          <pc:sldMk cId="2553741990" sldId="346"/>
        </pc:sldMkLst>
      </pc:sldChg>
      <pc:sldChg chg="add">
        <pc:chgData name="McLaughlin, Joseph P." userId="84fc8314-c930-4dd3-bedc-340ab46a9fb0" providerId="ADAL" clId="{E685527C-DF3D-4955-B0F5-86387E1F6728}" dt="2024-12-05T14:32:06.686" v="5619"/>
        <pc:sldMkLst>
          <pc:docMk/>
          <pc:sldMk cId="1736824622" sldId="347"/>
        </pc:sldMkLst>
      </pc:sldChg>
      <pc:sldChg chg="add">
        <pc:chgData name="McLaughlin, Joseph P." userId="84fc8314-c930-4dd3-bedc-340ab46a9fb0" providerId="ADAL" clId="{E685527C-DF3D-4955-B0F5-86387E1F6728}" dt="2024-12-05T14:32:06.686" v="5619"/>
        <pc:sldMkLst>
          <pc:docMk/>
          <pc:sldMk cId="2626915216" sldId="348"/>
        </pc:sldMkLst>
      </pc:sldChg>
      <pc:sldChg chg="add">
        <pc:chgData name="McLaughlin, Joseph P." userId="84fc8314-c930-4dd3-bedc-340ab46a9fb0" providerId="ADAL" clId="{E685527C-DF3D-4955-B0F5-86387E1F6728}" dt="2024-12-05T14:32:06.686" v="5619"/>
        <pc:sldMkLst>
          <pc:docMk/>
          <pc:sldMk cId="1955852074" sldId="349"/>
        </pc:sldMkLst>
      </pc:sldChg>
      <pc:sldChg chg="add">
        <pc:chgData name="McLaughlin, Joseph P." userId="84fc8314-c930-4dd3-bedc-340ab46a9fb0" providerId="ADAL" clId="{E685527C-DF3D-4955-B0F5-86387E1F6728}" dt="2024-12-05T14:32:06.686" v="5619"/>
        <pc:sldMkLst>
          <pc:docMk/>
          <pc:sldMk cId="2675822344" sldId="350"/>
        </pc:sldMkLst>
      </pc:sldChg>
      <pc:sldChg chg="add">
        <pc:chgData name="McLaughlin, Joseph P." userId="84fc8314-c930-4dd3-bedc-340ab46a9fb0" providerId="ADAL" clId="{E685527C-DF3D-4955-B0F5-86387E1F6728}" dt="2024-12-05T14:32:06.686" v="5619"/>
        <pc:sldMkLst>
          <pc:docMk/>
          <pc:sldMk cId="1610097349" sldId="351"/>
        </pc:sldMkLst>
      </pc:sldChg>
      <pc:sldChg chg="add">
        <pc:chgData name="McLaughlin, Joseph P." userId="84fc8314-c930-4dd3-bedc-340ab46a9fb0" providerId="ADAL" clId="{E685527C-DF3D-4955-B0F5-86387E1F6728}" dt="2024-12-05T14:32:06.686" v="5619"/>
        <pc:sldMkLst>
          <pc:docMk/>
          <pc:sldMk cId="4100651286" sldId="352"/>
        </pc:sldMkLst>
      </pc:sldChg>
      <pc:sldChg chg="add">
        <pc:chgData name="McLaughlin, Joseph P." userId="84fc8314-c930-4dd3-bedc-340ab46a9fb0" providerId="ADAL" clId="{E685527C-DF3D-4955-B0F5-86387E1F6728}" dt="2024-12-05T14:33:06.184" v="5621"/>
        <pc:sldMkLst>
          <pc:docMk/>
          <pc:sldMk cId="2624829544" sldId="353"/>
        </pc:sldMkLst>
      </pc:sldChg>
      <pc:sldChg chg="add">
        <pc:chgData name="McLaughlin, Joseph P." userId="84fc8314-c930-4dd3-bedc-340ab46a9fb0" providerId="ADAL" clId="{E685527C-DF3D-4955-B0F5-86387E1F6728}" dt="2024-12-05T14:33:06.184" v="5621"/>
        <pc:sldMkLst>
          <pc:docMk/>
          <pc:sldMk cId="4154105715" sldId="354"/>
        </pc:sldMkLst>
      </pc:sldChg>
      <pc:sldChg chg="add">
        <pc:chgData name="McLaughlin, Joseph P." userId="84fc8314-c930-4dd3-bedc-340ab46a9fb0" providerId="ADAL" clId="{E685527C-DF3D-4955-B0F5-86387E1F6728}" dt="2024-12-05T14:33:06.184" v="5621"/>
        <pc:sldMkLst>
          <pc:docMk/>
          <pc:sldMk cId="2547845093" sldId="355"/>
        </pc:sldMkLst>
      </pc:sldChg>
      <pc:sldChg chg="add">
        <pc:chgData name="McLaughlin, Joseph P." userId="84fc8314-c930-4dd3-bedc-340ab46a9fb0" providerId="ADAL" clId="{E685527C-DF3D-4955-B0F5-86387E1F6728}" dt="2024-12-05T14:33:06.184" v="5621"/>
        <pc:sldMkLst>
          <pc:docMk/>
          <pc:sldMk cId="4222526109" sldId="356"/>
        </pc:sldMkLst>
      </pc:sldChg>
      <pc:sldChg chg="add">
        <pc:chgData name="McLaughlin, Joseph P." userId="84fc8314-c930-4dd3-bedc-340ab46a9fb0" providerId="ADAL" clId="{E685527C-DF3D-4955-B0F5-86387E1F6728}" dt="2024-12-05T14:33:06.184" v="5621"/>
        <pc:sldMkLst>
          <pc:docMk/>
          <pc:sldMk cId="2874635022" sldId="357"/>
        </pc:sldMkLst>
      </pc:sldChg>
      <pc:sldChg chg="add">
        <pc:chgData name="McLaughlin, Joseph P." userId="84fc8314-c930-4dd3-bedc-340ab46a9fb0" providerId="ADAL" clId="{E685527C-DF3D-4955-B0F5-86387E1F6728}" dt="2024-12-05T14:33:06.184" v="5621"/>
        <pc:sldMkLst>
          <pc:docMk/>
          <pc:sldMk cId="589145047" sldId="358"/>
        </pc:sldMkLst>
      </pc:sldChg>
      <pc:sldChg chg="add del">
        <pc:chgData name="McLaughlin, Joseph P." userId="84fc8314-c930-4dd3-bedc-340ab46a9fb0" providerId="ADAL" clId="{E685527C-DF3D-4955-B0F5-86387E1F6728}" dt="2024-12-05T14:33:31.921" v="5623" actId="47"/>
        <pc:sldMkLst>
          <pc:docMk/>
          <pc:sldMk cId="3608088023" sldId="359"/>
        </pc:sldMkLst>
      </pc:sldChg>
      <pc:sldChg chg="add">
        <pc:chgData name="McLaughlin, Joseph P." userId="84fc8314-c930-4dd3-bedc-340ab46a9fb0" providerId="ADAL" clId="{E685527C-DF3D-4955-B0F5-86387E1F6728}" dt="2024-12-05T14:33:06.184" v="5621"/>
        <pc:sldMkLst>
          <pc:docMk/>
          <pc:sldMk cId="2260680166" sldId="360"/>
        </pc:sldMkLst>
      </pc:sldChg>
      <pc:sldChg chg="add">
        <pc:chgData name="McLaughlin, Joseph P." userId="84fc8314-c930-4dd3-bedc-340ab46a9fb0" providerId="ADAL" clId="{E685527C-DF3D-4955-B0F5-86387E1F6728}" dt="2024-12-05T14:34:04.486" v="5626"/>
        <pc:sldMkLst>
          <pc:docMk/>
          <pc:sldMk cId="1600338252" sldId="361"/>
        </pc:sldMkLst>
      </pc:sldChg>
      <pc:sldChg chg="add del">
        <pc:chgData name="McLaughlin, Joseph P." userId="84fc8314-c930-4dd3-bedc-340ab46a9fb0" providerId="ADAL" clId="{E685527C-DF3D-4955-B0F5-86387E1F6728}" dt="2024-12-05T14:33:36.676" v="5624" actId="47"/>
        <pc:sldMkLst>
          <pc:docMk/>
          <pc:sldMk cId="3428742770" sldId="361"/>
        </pc:sldMkLst>
      </pc:sldChg>
      <pc:sldChg chg="add">
        <pc:chgData name="McLaughlin, Joseph P." userId="84fc8314-c930-4dd3-bedc-340ab46a9fb0" providerId="ADAL" clId="{E685527C-DF3D-4955-B0F5-86387E1F6728}" dt="2024-12-05T14:34:04.486" v="5626"/>
        <pc:sldMkLst>
          <pc:docMk/>
          <pc:sldMk cId="582990226" sldId="362"/>
        </pc:sldMkLst>
      </pc:sldChg>
      <pc:sldChg chg="add">
        <pc:chgData name="McLaughlin, Joseph P." userId="84fc8314-c930-4dd3-bedc-340ab46a9fb0" providerId="ADAL" clId="{E685527C-DF3D-4955-B0F5-86387E1F6728}" dt="2024-12-05T14:34:04.486" v="5626"/>
        <pc:sldMkLst>
          <pc:docMk/>
          <pc:sldMk cId="1349862085" sldId="363"/>
        </pc:sldMkLst>
      </pc:sldChg>
      <pc:sldChg chg="add">
        <pc:chgData name="McLaughlin, Joseph P." userId="84fc8314-c930-4dd3-bedc-340ab46a9fb0" providerId="ADAL" clId="{E685527C-DF3D-4955-B0F5-86387E1F6728}" dt="2024-12-05T14:34:04.486" v="5626"/>
        <pc:sldMkLst>
          <pc:docMk/>
          <pc:sldMk cId="1833072769" sldId="364"/>
        </pc:sldMkLst>
      </pc:sldChg>
      <pc:sldChg chg="add">
        <pc:chgData name="McLaughlin, Joseph P." userId="84fc8314-c930-4dd3-bedc-340ab46a9fb0" providerId="ADAL" clId="{E685527C-DF3D-4955-B0F5-86387E1F6728}" dt="2024-12-05T14:34:04.486" v="5626"/>
        <pc:sldMkLst>
          <pc:docMk/>
          <pc:sldMk cId="413094605" sldId="365"/>
        </pc:sldMkLst>
      </pc:sldChg>
      <pc:sldChg chg="add">
        <pc:chgData name="McLaughlin, Joseph P." userId="84fc8314-c930-4dd3-bedc-340ab46a9fb0" providerId="ADAL" clId="{E685527C-DF3D-4955-B0F5-86387E1F6728}" dt="2024-12-05T14:34:04.486" v="5626"/>
        <pc:sldMkLst>
          <pc:docMk/>
          <pc:sldMk cId="3069502422" sldId="366"/>
        </pc:sldMkLst>
      </pc:sldChg>
      <pc:sldChg chg="add">
        <pc:chgData name="McLaughlin, Joseph P." userId="84fc8314-c930-4dd3-bedc-340ab46a9fb0" providerId="ADAL" clId="{E685527C-DF3D-4955-B0F5-86387E1F6728}" dt="2024-12-05T14:34:04.486" v="5626"/>
        <pc:sldMkLst>
          <pc:docMk/>
          <pc:sldMk cId="3841351803" sldId="367"/>
        </pc:sldMkLst>
      </pc:sldChg>
      <pc:sldChg chg="add">
        <pc:chgData name="McLaughlin, Joseph P." userId="84fc8314-c930-4dd3-bedc-340ab46a9fb0" providerId="ADAL" clId="{E685527C-DF3D-4955-B0F5-86387E1F6728}" dt="2024-12-05T14:34:04.486" v="5626"/>
        <pc:sldMkLst>
          <pc:docMk/>
          <pc:sldMk cId="2051572400" sldId="368"/>
        </pc:sldMkLst>
      </pc:sldChg>
      <pc:sldChg chg="add">
        <pc:chgData name="McLaughlin, Joseph P." userId="84fc8314-c930-4dd3-bedc-340ab46a9fb0" providerId="ADAL" clId="{E685527C-DF3D-4955-B0F5-86387E1F6728}" dt="2024-12-05T14:34:04.486" v="5626"/>
        <pc:sldMkLst>
          <pc:docMk/>
          <pc:sldMk cId="2095247515" sldId="369"/>
        </pc:sldMkLst>
      </pc:sldChg>
      <pc:sldChg chg="add">
        <pc:chgData name="McLaughlin, Joseph P." userId="84fc8314-c930-4dd3-bedc-340ab46a9fb0" providerId="ADAL" clId="{E685527C-DF3D-4955-B0F5-86387E1F6728}" dt="2024-12-05T14:35:34.234" v="5629"/>
        <pc:sldMkLst>
          <pc:docMk/>
          <pc:sldMk cId="1770579579" sldId="370"/>
        </pc:sldMkLst>
      </pc:sldChg>
      <pc:sldChg chg="add del">
        <pc:chgData name="McLaughlin, Joseph P." userId="84fc8314-c930-4dd3-bedc-340ab46a9fb0" providerId="ADAL" clId="{E685527C-DF3D-4955-B0F5-86387E1F6728}" dt="2024-12-05T14:35:24.428" v="5627" actId="47"/>
        <pc:sldMkLst>
          <pc:docMk/>
          <pc:sldMk cId="3444016450" sldId="370"/>
        </pc:sldMkLst>
      </pc:sldChg>
      <pc:sldChg chg="add">
        <pc:chgData name="McLaughlin, Joseph P." userId="84fc8314-c930-4dd3-bedc-340ab46a9fb0" providerId="ADAL" clId="{E685527C-DF3D-4955-B0F5-86387E1F6728}" dt="2024-12-05T14:35:36.770" v="5631"/>
        <pc:sldMkLst>
          <pc:docMk/>
          <pc:sldMk cId="3784589503" sldId="371"/>
        </pc:sldMkLst>
      </pc:sldChg>
      <pc:sldChg chg="add">
        <pc:chgData name="McLaughlin, Joseph P." userId="84fc8314-c930-4dd3-bedc-340ab46a9fb0" providerId="ADAL" clId="{E685527C-DF3D-4955-B0F5-86387E1F6728}" dt="2024-12-05T14:35:39.736" v="5633"/>
        <pc:sldMkLst>
          <pc:docMk/>
          <pc:sldMk cId="1881374032" sldId="372"/>
        </pc:sldMkLst>
      </pc:sldChg>
      <pc:sldChg chg="add">
        <pc:chgData name="McLaughlin, Joseph P." userId="84fc8314-c930-4dd3-bedc-340ab46a9fb0" providerId="ADAL" clId="{E685527C-DF3D-4955-B0F5-86387E1F6728}" dt="2024-12-05T14:35:42.910" v="5635"/>
        <pc:sldMkLst>
          <pc:docMk/>
          <pc:sldMk cId="4281721305" sldId="373"/>
        </pc:sldMkLst>
      </pc:sldChg>
      <pc:sldChg chg="add">
        <pc:chgData name="McLaughlin, Joseph P." userId="84fc8314-c930-4dd3-bedc-340ab46a9fb0" providerId="ADAL" clId="{E685527C-DF3D-4955-B0F5-86387E1F6728}" dt="2024-12-05T14:35:45.056" v="5637"/>
        <pc:sldMkLst>
          <pc:docMk/>
          <pc:sldMk cId="3129172058" sldId="374"/>
        </pc:sldMkLst>
      </pc:sldChg>
      <pc:sldChg chg="add">
        <pc:chgData name="McLaughlin, Joseph P." userId="84fc8314-c930-4dd3-bedc-340ab46a9fb0" providerId="ADAL" clId="{E685527C-DF3D-4955-B0F5-86387E1F6728}" dt="2024-12-05T14:35:49.399" v="5639"/>
        <pc:sldMkLst>
          <pc:docMk/>
          <pc:sldMk cId="2358756077" sldId="375"/>
        </pc:sldMkLst>
      </pc:sldChg>
      <pc:sldChg chg="add">
        <pc:chgData name="McLaughlin, Joseph P." userId="84fc8314-c930-4dd3-bedc-340ab46a9fb0" providerId="ADAL" clId="{E685527C-DF3D-4955-B0F5-86387E1F6728}" dt="2024-12-05T14:35:54.339" v="5641"/>
        <pc:sldMkLst>
          <pc:docMk/>
          <pc:sldMk cId="2957823615" sldId="376"/>
        </pc:sldMkLst>
      </pc:sldChg>
      <pc:sldChg chg="add">
        <pc:chgData name="McLaughlin, Joseph P." userId="84fc8314-c930-4dd3-bedc-340ab46a9fb0" providerId="ADAL" clId="{E685527C-DF3D-4955-B0F5-86387E1F6728}" dt="2024-12-05T14:35:57.103" v="5643"/>
        <pc:sldMkLst>
          <pc:docMk/>
          <pc:sldMk cId="1395486111" sldId="377"/>
        </pc:sldMkLst>
      </pc:sldChg>
      <pc:sldChg chg="addSp modSp new mod setBg">
        <pc:chgData name="McLaughlin, Joseph P." userId="84fc8314-c930-4dd3-bedc-340ab46a9fb0" providerId="ADAL" clId="{E685527C-DF3D-4955-B0F5-86387E1F6728}" dt="2024-12-06T17:56:52.996" v="5720" actId="26606"/>
        <pc:sldMkLst>
          <pc:docMk/>
          <pc:sldMk cId="4186497604" sldId="378"/>
        </pc:sldMkLst>
        <pc:spChg chg="mod">
          <ac:chgData name="McLaughlin, Joseph P." userId="84fc8314-c930-4dd3-bedc-340ab46a9fb0" providerId="ADAL" clId="{E685527C-DF3D-4955-B0F5-86387E1F6728}" dt="2024-12-06T17:56:52.996" v="5720" actId="26606"/>
          <ac:spMkLst>
            <pc:docMk/>
            <pc:sldMk cId="4186497604" sldId="378"/>
            <ac:spMk id="2" creationId="{1224DCDA-3A15-A3A8-FD4F-8CF329FA7852}"/>
          </ac:spMkLst>
        </pc:spChg>
        <pc:spChg chg="mod">
          <ac:chgData name="McLaughlin, Joseph P." userId="84fc8314-c930-4dd3-bedc-340ab46a9fb0" providerId="ADAL" clId="{E685527C-DF3D-4955-B0F5-86387E1F6728}" dt="2024-12-06T17:56:52.996" v="5720" actId="26606"/>
          <ac:spMkLst>
            <pc:docMk/>
            <pc:sldMk cId="4186497604" sldId="378"/>
            <ac:spMk id="3" creationId="{86AD21E5-9D43-078C-A8A5-149F62DC3AA5}"/>
          </ac:spMkLst>
        </pc:spChg>
        <pc:spChg chg="add">
          <ac:chgData name="McLaughlin, Joseph P." userId="84fc8314-c930-4dd3-bedc-340ab46a9fb0" providerId="ADAL" clId="{E685527C-DF3D-4955-B0F5-86387E1F6728}" dt="2024-12-06T17:56:52.996" v="5720" actId="26606"/>
          <ac:spMkLst>
            <pc:docMk/>
            <pc:sldMk cId="4186497604" sldId="378"/>
            <ac:spMk id="1031" creationId="{665DBBEF-238B-476B-96AB-8AAC3224ECEA}"/>
          </ac:spMkLst>
        </pc:spChg>
        <pc:spChg chg="add">
          <ac:chgData name="McLaughlin, Joseph P." userId="84fc8314-c930-4dd3-bedc-340ab46a9fb0" providerId="ADAL" clId="{E685527C-DF3D-4955-B0F5-86387E1F6728}" dt="2024-12-06T17:56:52.996" v="5720" actId="26606"/>
          <ac:spMkLst>
            <pc:docMk/>
            <pc:sldMk cId="4186497604" sldId="378"/>
            <ac:spMk id="1033" creationId="{3FCFB1DE-0B7E-48CC-BA90-B2AB0889F9D6}"/>
          </ac:spMkLst>
        </pc:spChg>
        <pc:picChg chg="add mod">
          <ac:chgData name="McLaughlin, Joseph P." userId="84fc8314-c930-4dd3-bedc-340ab46a9fb0" providerId="ADAL" clId="{E685527C-DF3D-4955-B0F5-86387E1F6728}" dt="2024-12-06T17:56:52.996" v="5720" actId="26606"/>
          <ac:picMkLst>
            <pc:docMk/>
            <pc:sldMk cId="4186497604" sldId="378"/>
            <ac:picMk id="1026" creationId="{47C194D7-DE59-DE51-CB5F-FD6E8B4E695F}"/>
          </ac:picMkLst>
        </pc:picChg>
      </pc:sldChg>
      <pc:sldChg chg="addSp delSp modSp new mod setBg">
        <pc:chgData name="McLaughlin, Joseph P." userId="84fc8314-c930-4dd3-bedc-340ab46a9fb0" providerId="ADAL" clId="{E685527C-DF3D-4955-B0F5-86387E1F6728}" dt="2024-12-09T16:06:45.575" v="5754" actId="403"/>
        <pc:sldMkLst>
          <pc:docMk/>
          <pc:sldMk cId="1237579852" sldId="379"/>
        </pc:sldMkLst>
        <pc:spChg chg="mod">
          <ac:chgData name="McLaughlin, Joseph P." userId="84fc8314-c930-4dd3-bedc-340ab46a9fb0" providerId="ADAL" clId="{E685527C-DF3D-4955-B0F5-86387E1F6728}" dt="2024-12-09T16:06:41.097" v="5752" actId="1076"/>
          <ac:spMkLst>
            <pc:docMk/>
            <pc:sldMk cId="1237579852" sldId="379"/>
            <ac:spMk id="2" creationId="{19D11BAD-E598-3590-CF5C-2F123713A03F}"/>
          </ac:spMkLst>
        </pc:spChg>
        <pc:spChg chg="add del mod">
          <ac:chgData name="McLaughlin, Joseph P." userId="84fc8314-c930-4dd3-bedc-340ab46a9fb0" providerId="ADAL" clId="{E685527C-DF3D-4955-B0F5-86387E1F6728}" dt="2024-12-09T16:06:45.575" v="5754" actId="403"/>
          <ac:spMkLst>
            <pc:docMk/>
            <pc:sldMk cId="1237579852" sldId="379"/>
            <ac:spMk id="3" creationId="{7BD0CDE0-8B85-0A3F-C8D3-1EB5C996B5D8}"/>
          </ac:spMkLst>
        </pc:spChg>
        <pc:spChg chg="add del">
          <ac:chgData name="McLaughlin, Joseph P." userId="84fc8314-c930-4dd3-bedc-340ab46a9fb0" providerId="ADAL" clId="{E685527C-DF3D-4955-B0F5-86387E1F6728}" dt="2024-12-09T16:05:46.020" v="5742" actId="478"/>
          <ac:spMkLst>
            <pc:docMk/>
            <pc:sldMk cId="1237579852" sldId="379"/>
            <ac:spMk id="4" creationId="{2EFD4D13-0E77-8DF2-5D6A-FFE71D2DFE63}"/>
          </ac:spMkLst>
        </pc:spChg>
        <pc:spChg chg="add mod">
          <ac:chgData name="McLaughlin, Joseph P." userId="84fc8314-c930-4dd3-bedc-340ab46a9fb0" providerId="ADAL" clId="{E685527C-DF3D-4955-B0F5-86387E1F6728}" dt="2024-12-09T16:05:44.072" v="5741" actId="478"/>
          <ac:spMkLst>
            <pc:docMk/>
            <pc:sldMk cId="1237579852" sldId="379"/>
            <ac:spMk id="5" creationId="{B8C09196-741A-506E-706F-27F205503AD1}"/>
          </ac:spMkLst>
        </pc:spChg>
        <pc:spChg chg="add del">
          <ac:chgData name="McLaughlin, Joseph P." userId="84fc8314-c930-4dd3-bedc-340ab46a9fb0" providerId="ADAL" clId="{E685527C-DF3D-4955-B0F5-86387E1F6728}" dt="2024-12-09T16:06:08.270" v="5748" actId="478"/>
          <ac:spMkLst>
            <pc:docMk/>
            <pc:sldMk cId="1237579852" sldId="379"/>
            <ac:spMk id="6" creationId="{FF1005E6-FA4E-D738-0944-AEF28C1203D6}"/>
          </ac:spMkLst>
        </pc:spChg>
        <pc:spChg chg="add">
          <ac:chgData name="McLaughlin, Joseph P." userId="84fc8314-c930-4dd3-bedc-340ab46a9fb0" providerId="ADAL" clId="{E685527C-DF3D-4955-B0F5-86387E1F6728}" dt="2024-12-09T16:06:33.927" v="5750" actId="26606"/>
          <ac:spMkLst>
            <pc:docMk/>
            <pc:sldMk cId="1237579852" sldId="379"/>
            <ac:spMk id="1035" creationId="{9F7D5CDA-D291-4307-BF55-1381FED29634}"/>
          </ac:spMkLst>
        </pc:spChg>
        <pc:picChg chg="add mod">
          <ac:chgData name="McLaughlin, Joseph P." userId="84fc8314-c930-4dd3-bedc-340ab46a9fb0" providerId="ADAL" clId="{E685527C-DF3D-4955-B0F5-86387E1F6728}" dt="2024-12-09T16:06:33.927" v="5750" actId="26606"/>
          <ac:picMkLst>
            <pc:docMk/>
            <pc:sldMk cId="1237579852" sldId="379"/>
            <ac:picMk id="1030" creationId="{35136E2A-9209-EA57-BFD0-BAB812AD3813}"/>
          </ac:picMkLst>
        </pc:picChg>
      </pc:sldChg>
      <pc:sldChg chg="addSp delSp modSp new mod setBg modNotesTx">
        <pc:chgData name="McLaughlin, Joseph P." userId="84fc8314-c930-4dd3-bedc-340ab46a9fb0" providerId="ADAL" clId="{E685527C-DF3D-4955-B0F5-86387E1F6728}" dt="2024-12-09T16:09:29.828" v="5790" actId="26606"/>
        <pc:sldMkLst>
          <pc:docMk/>
          <pc:sldMk cId="1755635176" sldId="380"/>
        </pc:sldMkLst>
        <pc:spChg chg="mod">
          <ac:chgData name="McLaughlin, Joseph P." userId="84fc8314-c930-4dd3-bedc-340ab46a9fb0" providerId="ADAL" clId="{E685527C-DF3D-4955-B0F5-86387E1F6728}" dt="2024-12-09T16:09:29.828" v="5790" actId="26606"/>
          <ac:spMkLst>
            <pc:docMk/>
            <pc:sldMk cId="1755635176" sldId="380"/>
            <ac:spMk id="2" creationId="{55141A6F-D436-7933-B8B4-15632CA4E457}"/>
          </ac:spMkLst>
        </pc:spChg>
        <pc:spChg chg="add del mod">
          <ac:chgData name="McLaughlin, Joseph P." userId="84fc8314-c930-4dd3-bedc-340ab46a9fb0" providerId="ADAL" clId="{E685527C-DF3D-4955-B0F5-86387E1F6728}" dt="2024-12-09T16:09:29.828" v="5790" actId="26606"/>
          <ac:spMkLst>
            <pc:docMk/>
            <pc:sldMk cId="1755635176" sldId="380"/>
            <ac:spMk id="3" creationId="{4A04895E-0750-15B6-3D70-C7609C1753E8}"/>
          </ac:spMkLst>
        </pc:spChg>
        <pc:spChg chg="add mod">
          <ac:chgData name="McLaughlin, Joseph P." userId="84fc8314-c930-4dd3-bedc-340ab46a9fb0" providerId="ADAL" clId="{E685527C-DF3D-4955-B0F5-86387E1F6728}" dt="2024-12-09T16:08:10.627" v="5771"/>
          <ac:spMkLst>
            <pc:docMk/>
            <pc:sldMk cId="1755635176" sldId="380"/>
            <ac:spMk id="4" creationId="{48832B0B-3529-D5B0-CFD5-939058B451F3}"/>
          </ac:spMkLst>
        </pc:spChg>
        <pc:spChg chg="add">
          <ac:chgData name="McLaughlin, Joseph P." userId="84fc8314-c930-4dd3-bedc-340ab46a9fb0" providerId="ADAL" clId="{E685527C-DF3D-4955-B0F5-86387E1F6728}" dt="2024-12-09T16:09:29.828" v="5790" actId="26606"/>
          <ac:spMkLst>
            <pc:docMk/>
            <pc:sldMk cId="1755635176" sldId="380"/>
            <ac:spMk id="2056" creationId="{AF6CB648-9554-488A-B457-99CAAD1DA528}"/>
          </ac:spMkLst>
        </pc:spChg>
        <pc:spChg chg="add">
          <ac:chgData name="McLaughlin, Joseph P." userId="84fc8314-c930-4dd3-bedc-340ab46a9fb0" providerId="ADAL" clId="{E685527C-DF3D-4955-B0F5-86387E1F6728}" dt="2024-12-09T16:09:29.828" v="5790" actId="26606"/>
          <ac:spMkLst>
            <pc:docMk/>
            <pc:sldMk cId="1755635176" sldId="380"/>
            <ac:spMk id="2058" creationId="{E3ADCBE7-9330-1CDA-00EB-CDD12DB722FF}"/>
          </ac:spMkLst>
        </pc:spChg>
        <pc:picChg chg="add mod">
          <ac:chgData name="McLaughlin, Joseph P." userId="84fc8314-c930-4dd3-bedc-340ab46a9fb0" providerId="ADAL" clId="{E685527C-DF3D-4955-B0F5-86387E1F6728}" dt="2024-12-09T16:09:29.828" v="5790" actId="26606"/>
          <ac:picMkLst>
            <pc:docMk/>
            <pc:sldMk cId="1755635176" sldId="380"/>
            <ac:picMk id="2051" creationId="{1B8A3C26-1BB8-4D48-869D-1B63FAB18EBE}"/>
          </ac:picMkLst>
        </pc:picChg>
      </pc:sldChg>
      <pc:sldChg chg="addSp modSp new mod setBg modNotesTx">
        <pc:chgData name="McLaughlin, Joseph P." userId="84fc8314-c930-4dd3-bedc-340ab46a9fb0" providerId="ADAL" clId="{E685527C-DF3D-4955-B0F5-86387E1F6728}" dt="2024-12-09T16:11:53.093" v="5816" actId="20577"/>
        <pc:sldMkLst>
          <pc:docMk/>
          <pc:sldMk cId="3545558519" sldId="381"/>
        </pc:sldMkLst>
        <pc:spChg chg="mod">
          <ac:chgData name="McLaughlin, Joseph P." userId="84fc8314-c930-4dd3-bedc-340ab46a9fb0" providerId="ADAL" clId="{E685527C-DF3D-4955-B0F5-86387E1F6728}" dt="2024-12-09T16:11:20.746" v="5813" actId="26606"/>
          <ac:spMkLst>
            <pc:docMk/>
            <pc:sldMk cId="3545558519" sldId="381"/>
            <ac:spMk id="2" creationId="{EDB3E203-5373-B657-8E2B-A6267288EAD3}"/>
          </ac:spMkLst>
        </pc:spChg>
        <pc:spChg chg="mod">
          <ac:chgData name="McLaughlin, Joseph P." userId="84fc8314-c930-4dd3-bedc-340ab46a9fb0" providerId="ADAL" clId="{E685527C-DF3D-4955-B0F5-86387E1F6728}" dt="2024-12-09T16:11:20.746" v="5813" actId="26606"/>
          <ac:spMkLst>
            <pc:docMk/>
            <pc:sldMk cId="3545558519" sldId="381"/>
            <ac:spMk id="3" creationId="{E1E7E012-C522-D1EC-0D08-90E7D422324E}"/>
          </ac:spMkLst>
        </pc:spChg>
        <pc:spChg chg="add">
          <ac:chgData name="McLaughlin, Joseph P." userId="84fc8314-c930-4dd3-bedc-340ab46a9fb0" providerId="ADAL" clId="{E685527C-DF3D-4955-B0F5-86387E1F6728}" dt="2024-12-09T16:11:20.746" v="5813" actId="26606"/>
          <ac:spMkLst>
            <pc:docMk/>
            <pc:sldMk cId="3545558519" sldId="381"/>
            <ac:spMk id="3081" creationId="{F4F2FC05-7D27-410F-BDA9-ADF4831368C7}"/>
          </ac:spMkLst>
        </pc:spChg>
        <pc:spChg chg="add">
          <ac:chgData name="McLaughlin, Joseph P." userId="84fc8314-c930-4dd3-bedc-340ab46a9fb0" providerId="ADAL" clId="{E685527C-DF3D-4955-B0F5-86387E1F6728}" dt="2024-12-09T16:11:20.746" v="5813" actId="26606"/>
          <ac:spMkLst>
            <pc:docMk/>
            <pc:sldMk cId="3545558519" sldId="381"/>
            <ac:spMk id="3083" creationId="{9080D120-BD54-46E1-BA37-82F5E8089E90}"/>
          </ac:spMkLst>
        </pc:spChg>
        <pc:spChg chg="add">
          <ac:chgData name="McLaughlin, Joseph P." userId="84fc8314-c930-4dd3-bedc-340ab46a9fb0" providerId="ADAL" clId="{E685527C-DF3D-4955-B0F5-86387E1F6728}" dt="2024-12-09T16:11:20.746" v="5813" actId="26606"/>
          <ac:spMkLst>
            <pc:docMk/>
            <pc:sldMk cId="3545558519" sldId="381"/>
            <ac:spMk id="3085" creationId="{81D83946-74FA-498A-AC80-9926F041B5C5}"/>
          </ac:spMkLst>
        </pc:spChg>
        <pc:spChg chg="add">
          <ac:chgData name="McLaughlin, Joseph P." userId="84fc8314-c930-4dd3-bedc-340ab46a9fb0" providerId="ADAL" clId="{E685527C-DF3D-4955-B0F5-86387E1F6728}" dt="2024-12-09T16:11:20.746" v="5813" actId="26606"/>
          <ac:spMkLst>
            <pc:docMk/>
            <pc:sldMk cId="3545558519" sldId="381"/>
            <ac:spMk id="3087" creationId="{5060D983-8B52-443A-8183-2A1DE05618B5}"/>
          </ac:spMkLst>
        </pc:spChg>
        <pc:picChg chg="add mod">
          <ac:chgData name="McLaughlin, Joseph P." userId="84fc8314-c930-4dd3-bedc-340ab46a9fb0" providerId="ADAL" clId="{E685527C-DF3D-4955-B0F5-86387E1F6728}" dt="2024-12-09T16:11:20.746" v="5813" actId="26606"/>
          <ac:picMkLst>
            <pc:docMk/>
            <pc:sldMk cId="3545558519" sldId="381"/>
            <ac:picMk id="3074" creationId="{45FEA9D5-D92B-D4B5-21E2-7642547ECF9D}"/>
          </ac:picMkLst>
        </pc:picChg>
        <pc:picChg chg="add mod">
          <ac:chgData name="McLaughlin, Joseph P." userId="84fc8314-c930-4dd3-bedc-340ab46a9fb0" providerId="ADAL" clId="{E685527C-DF3D-4955-B0F5-86387E1F6728}" dt="2024-12-09T16:11:20.746" v="5813" actId="26606"/>
          <ac:picMkLst>
            <pc:docMk/>
            <pc:sldMk cId="3545558519" sldId="381"/>
            <ac:picMk id="3076" creationId="{0A983E55-C761-E126-65B7-B5215D6ECA85}"/>
          </ac:picMkLst>
        </pc:picChg>
      </pc:sldChg>
      <pc:sldChg chg="addSp modSp new mod setBg modNotesTx">
        <pc:chgData name="McLaughlin, Joseph P." userId="84fc8314-c930-4dd3-bedc-340ab46a9fb0" providerId="ADAL" clId="{E685527C-DF3D-4955-B0F5-86387E1F6728}" dt="2024-12-09T16:13:37.644" v="5858" actId="26606"/>
        <pc:sldMkLst>
          <pc:docMk/>
          <pc:sldMk cId="3466395260" sldId="382"/>
        </pc:sldMkLst>
        <pc:spChg chg="mod">
          <ac:chgData name="McLaughlin, Joseph P." userId="84fc8314-c930-4dd3-bedc-340ab46a9fb0" providerId="ADAL" clId="{E685527C-DF3D-4955-B0F5-86387E1F6728}" dt="2024-12-09T16:13:37.644" v="5858" actId="26606"/>
          <ac:spMkLst>
            <pc:docMk/>
            <pc:sldMk cId="3466395260" sldId="382"/>
            <ac:spMk id="2" creationId="{AE9114CB-158D-4D4C-2B44-5DCACC06E861}"/>
          </ac:spMkLst>
        </pc:spChg>
        <pc:spChg chg="mod">
          <ac:chgData name="McLaughlin, Joseph P." userId="84fc8314-c930-4dd3-bedc-340ab46a9fb0" providerId="ADAL" clId="{E685527C-DF3D-4955-B0F5-86387E1F6728}" dt="2024-12-09T16:13:37.644" v="5858" actId="26606"/>
          <ac:spMkLst>
            <pc:docMk/>
            <pc:sldMk cId="3466395260" sldId="382"/>
            <ac:spMk id="3" creationId="{8343CDB5-9820-A65F-2ED2-1A935790BB68}"/>
          </ac:spMkLst>
        </pc:spChg>
        <pc:spChg chg="add">
          <ac:chgData name="McLaughlin, Joseph P." userId="84fc8314-c930-4dd3-bedc-340ab46a9fb0" providerId="ADAL" clId="{E685527C-DF3D-4955-B0F5-86387E1F6728}" dt="2024-12-09T16:13:37.644" v="5858" actId="26606"/>
          <ac:spMkLst>
            <pc:docMk/>
            <pc:sldMk cId="3466395260" sldId="382"/>
            <ac:spMk id="4103" creationId="{9F7D5CDA-D291-4307-BF55-1381FED29634}"/>
          </ac:spMkLst>
        </pc:spChg>
        <pc:picChg chg="add mod">
          <ac:chgData name="McLaughlin, Joseph P." userId="84fc8314-c930-4dd3-bedc-340ab46a9fb0" providerId="ADAL" clId="{E685527C-DF3D-4955-B0F5-86387E1F6728}" dt="2024-12-09T16:13:37.644" v="5858" actId="26606"/>
          <ac:picMkLst>
            <pc:docMk/>
            <pc:sldMk cId="3466395260" sldId="382"/>
            <ac:picMk id="4098" creationId="{C143B87F-EC08-6CC2-06E4-289088DCD0D1}"/>
          </ac:picMkLst>
        </pc:picChg>
      </pc:sldChg>
      <pc:sldChg chg="addSp modSp new mod setBg modNotesTx">
        <pc:chgData name="McLaughlin, Joseph P." userId="84fc8314-c930-4dd3-bedc-340ab46a9fb0" providerId="ADAL" clId="{E685527C-DF3D-4955-B0F5-86387E1F6728}" dt="2024-12-09T16:16:02.687" v="5895" actId="20577"/>
        <pc:sldMkLst>
          <pc:docMk/>
          <pc:sldMk cId="321957771" sldId="383"/>
        </pc:sldMkLst>
        <pc:spChg chg="mod">
          <ac:chgData name="McLaughlin, Joseph P." userId="84fc8314-c930-4dd3-bedc-340ab46a9fb0" providerId="ADAL" clId="{E685527C-DF3D-4955-B0F5-86387E1F6728}" dt="2024-12-09T16:15:30.026" v="5893" actId="26606"/>
          <ac:spMkLst>
            <pc:docMk/>
            <pc:sldMk cId="321957771" sldId="383"/>
            <ac:spMk id="2" creationId="{4A4F3061-3EEB-EB86-3433-E7683348A2B1}"/>
          </ac:spMkLst>
        </pc:spChg>
        <pc:spChg chg="mod">
          <ac:chgData name="McLaughlin, Joseph P." userId="84fc8314-c930-4dd3-bedc-340ab46a9fb0" providerId="ADAL" clId="{E685527C-DF3D-4955-B0F5-86387E1F6728}" dt="2024-12-09T16:15:30.026" v="5893" actId="26606"/>
          <ac:spMkLst>
            <pc:docMk/>
            <pc:sldMk cId="321957771" sldId="383"/>
            <ac:spMk id="3" creationId="{4974EEB9-CCB8-A35A-FEEA-932F68CB7377}"/>
          </ac:spMkLst>
        </pc:spChg>
        <pc:spChg chg="add">
          <ac:chgData name="McLaughlin, Joseph P." userId="84fc8314-c930-4dd3-bedc-340ab46a9fb0" providerId="ADAL" clId="{E685527C-DF3D-4955-B0F5-86387E1F6728}" dt="2024-12-09T16:15:30.026" v="5893" actId="26606"/>
          <ac:spMkLst>
            <pc:docMk/>
            <pc:sldMk cId="321957771" sldId="383"/>
            <ac:spMk id="5127" creationId="{9F7D5CDA-D291-4307-BF55-1381FED29634}"/>
          </ac:spMkLst>
        </pc:spChg>
        <pc:picChg chg="add mod">
          <ac:chgData name="McLaughlin, Joseph P." userId="84fc8314-c930-4dd3-bedc-340ab46a9fb0" providerId="ADAL" clId="{E685527C-DF3D-4955-B0F5-86387E1F6728}" dt="2024-12-09T16:15:30.026" v="5893" actId="26606"/>
          <ac:picMkLst>
            <pc:docMk/>
            <pc:sldMk cId="321957771" sldId="383"/>
            <ac:picMk id="5122" creationId="{56410892-C729-C26C-8FFB-7E18736184BC}"/>
          </ac:picMkLst>
        </pc:picChg>
      </pc:sldChg>
      <pc:sldChg chg="addSp delSp modSp new mod setBg">
        <pc:chgData name="McLaughlin, Joseph P." userId="84fc8314-c930-4dd3-bedc-340ab46a9fb0" providerId="ADAL" clId="{E685527C-DF3D-4955-B0F5-86387E1F6728}" dt="2024-12-09T16:18:11.126" v="5940" actId="403"/>
        <pc:sldMkLst>
          <pc:docMk/>
          <pc:sldMk cId="2384734526" sldId="384"/>
        </pc:sldMkLst>
        <pc:spChg chg="mod">
          <ac:chgData name="McLaughlin, Joseph P." userId="84fc8314-c930-4dd3-bedc-340ab46a9fb0" providerId="ADAL" clId="{E685527C-DF3D-4955-B0F5-86387E1F6728}" dt="2024-12-09T16:18:01.166" v="5936" actId="1076"/>
          <ac:spMkLst>
            <pc:docMk/>
            <pc:sldMk cId="2384734526" sldId="384"/>
            <ac:spMk id="2" creationId="{D37B706B-1CA8-268B-6076-9F73E14EE049}"/>
          </ac:spMkLst>
        </pc:spChg>
        <pc:spChg chg="mod">
          <ac:chgData name="McLaughlin, Joseph P." userId="84fc8314-c930-4dd3-bedc-340ab46a9fb0" providerId="ADAL" clId="{E685527C-DF3D-4955-B0F5-86387E1F6728}" dt="2024-12-09T16:18:11.126" v="5940" actId="403"/>
          <ac:spMkLst>
            <pc:docMk/>
            <pc:sldMk cId="2384734526" sldId="384"/>
            <ac:spMk id="3" creationId="{F9FC740B-2272-EF2F-0B9E-C06B72EDB7ED}"/>
          </ac:spMkLst>
        </pc:spChg>
        <pc:spChg chg="add del">
          <ac:chgData name="McLaughlin, Joseph P." userId="84fc8314-c930-4dd3-bedc-340ab46a9fb0" providerId="ADAL" clId="{E685527C-DF3D-4955-B0F5-86387E1F6728}" dt="2024-12-09T16:17:50.197" v="5931" actId="26606"/>
          <ac:spMkLst>
            <pc:docMk/>
            <pc:sldMk cId="2384734526" sldId="384"/>
            <ac:spMk id="6151" creationId="{C0763A76-9F1C-4FC5-82B7-DD475DA461B2}"/>
          </ac:spMkLst>
        </pc:spChg>
        <pc:spChg chg="add del">
          <ac:chgData name="McLaughlin, Joseph P." userId="84fc8314-c930-4dd3-bedc-340ab46a9fb0" providerId="ADAL" clId="{E685527C-DF3D-4955-B0F5-86387E1F6728}" dt="2024-12-09T16:17:50.197" v="5931" actId="26606"/>
          <ac:spMkLst>
            <pc:docMk/>
            <pc:sldMk cId="2384734526" sldId="384"/>
            <ac:spMk id="6153" creationId="{E81BF4F6-F2CF-4984-9D14-D6966D92F99F}"/>
          </ac:spMkLst>
        </pc:spChg>
        <pc:spChg chg="add del">
          <ac:chgData name="McLaughlin, Joseph P." userId="84fc8314-c930-4dd3-bedc-340ab46a9fb0" providerId="ADAL" clId="{E685527C-DF3D-4955-B0F5-86387E1F6728}" dt="2024-12-09T16:17:53.266" v="5933" actId="26606"/>
          <ac:spMkLst>
            <pc:docMk/>
            <pc:sldMk cId="2384734526" sldId="384"/>
            <ac:spMk id="6155" creationId="{3ECBE1F1-D69B-4AFA-ABD5-8E41720EF6DE}"/>
          </ac:spMkLst>
        </pc:spChg>
        <pc:spChg chg="add del">
          <ac:chgData name="McLaughlin, Joseph P." userId="84fc8314-c930-4dd3-bedc-340ab46a9fb0" providerId="ADAL" clId="{E685527C-DF3D-4955-B0F5-86387E1F6728}" dt="2024-12-09T16:17:53.266" v="5933" actId="26606"/>
          <ac:spMkLst>
            <pc:docMk/>
            <pc:sldMk cId="2384734526" sldId="384"/>
            <ac:spMk id="6156" creationId="{603A6265-E10C-4B85-9C20-E75FCAF9CC63}"/>
          </ac:spMkLst>
        </pc:spChg>
        <pc:spChg chg="add">
          <ac:chgData name="McLaughlin, Joseph P." userId="84fc8314-c930-4dd3-bedc-340ab46a9fb0" providerId="ADAL" clId="{E685527C-DF3D-4955-B0F5-86387E1F6728}" dt="2024-12-09T16:17:53.280" v="5934" actId="26606"/>
          <ac:spMkLst>
            <pc:docMk/>
            <pc:sldMk cId="2384734526" sldId="384"/>
            <ac:spMk id="6158" creationId="{649C91A9-84E7-4BF0-9026-62F01380D853}"/>
          </ac:spMkLst>
        </pc:spChg>
        <pc:spChg chg="add">
          <ac:chgData name="McLaughlin, Joseph P." userId="84fc8314-c930-4dd3-bedc-340ab46a9fb0" providerId="ADAL" clId="{E685527C-DF3D-4955-B0F5-86387E1F6728}" dt="2024-12-09T16:17:53.280" v="5934" actId="26606"/>
          <ac:spMkLst>
            <pc:docMk/>
            <pc:sldMk cId="2384734526" sldId="384"/>
            <ac:spMk id="6159" creationId="{9B47378D-AD27-45D0-8C1C-5B1098DCC068}"/>
          </ac:spMkLst>
        </pc:spChg>
        <pc:picChg chg="add mod ord">
          <ac:chgData name="McLaughlin, Joseph P." userId="84fc8314-c930-4dd3-bedc-340ab46a9fb0" providerId="ADAL" clId="{E685527C-DF3D-4955-B0F5-86387E1F6728}" dt="2024-12-09T16:17:53.280" v="5934" actId="26606"/>
          <ac:picMkLst>
            <pc:docMk/>
            <pc:sldMk cId="2384734526" sldId="384"/>
            <ac:picMk id="6146" creationId="{7F40BA01-9FE0-7568-3736-FCCCC14C36FE}"/>
          </ac:picMkLst>
        </pc:picChg>
      </pc:sldChg>
      <pc:sldChg chg="addSp modSp new mod setBg">
        <pc:chgData name="McLaughlin, Joseph P." userId="84fc8314-c930-4dd3-bedc-340ab46a9fb0" providerId="ADAL" clId="{E685527C-DF3D-4955-B0F5-86387E1F6728}" dt="2024-12-09T16:19:33.255" v="5956" actId="403"/>
        <pc:sldMkLst>
          <pc:docMk/>
          <pc:sldMk cId="2857206618" sldId="385"/>
        </pc:sldMkLst>
        <pc:spChg chg="mod">
          <ac:chgData name="McLaughlin, Joseph P." userId="84fc8314-c930-4dd3-bedc-340ab46a9fb0" providerId="ADAL" clId="{E685527C-DF3D-4955-B0F5-86387E1F6728}" dt="2024-12-09T16:19:24.745" v="5955" actId="26606"/>
          <ac:spMkLst>
            <pc:docMk/>
            <pc:sldMk cId="2857206618" sldId="385"/>
            <ac:spMk id="2" creationId="{4D690D13-29AC-A836-DC2A-68F3A456B1A4}"/>
          </ac:spMkLst>
        </pc:spChg>
        <pc:spChg chg="mod">
          <ac:chgData name="McLaughlin, Joseph P." userId="84fc8314-c930-4dd3-bedc-340ab46a9fb0" providerId="ADAL" clId="{E685527C-DF3D-4955-B0F5-86387E1F6728}" dt="2024-12-09T16:19:33.255" v="5956" actId="403"/>
          <ac:spMkLst>
            <pc:docMk/>
            <pc:sldMk cId="2857206618" sldId="385"/>
            <ac:spMk id="3" creationId="{B0E87D08-CE21-4447-9418-C6E80DD86F1B}"/>
          </ac:spMkLst>
        </pc:spChg>
        <pc:spChg chg="add">
          <ac:chgData name="McLaughlin, Joseph P." userId="84fc8314-c930-4dd3-bedc-340ab46a9fb0" providerId="ADAL" clId="{E685527C-DF3D-4955-B0F5-86387E1F6728}" dt="2024-12-09T16:19:24.745" v="5955" actId="26606"/>
          <ac:spMkLst>
            <pc:docMk/>
            <pc:sldMk cId="2857206618" sldId="385"/>
            <ac:spMk id="7175" creationId="{649C91A9-84E7-4BF0-9026-62F01380D853}"/>
          </ac:spMkLst>
        </pc:spChg>
        <pc:spChg chg="add">
          <ac:chgData name="McLaughlin, Joseph P." userId="84fc8314-c930-4dd3-bedc-340ab46a9fb0" providerId="ADAL" clId="{E685527C-DF3D-4955-B0F5-86387E1F6728}" dt="2024-12-09T16:19:24.745" v="5955" actId="26606"/>
          <ac:spMkLst>
            <pc:docMk/>
            <pc:sldMk cId="2857206618" sldId="385"/>
            <ac:spMk id="7177" creationId="{9B47378D-AD27-45D0-8C1C-5B1098DCC068}"/>
          </ac:spMkLst>
        </pc:spChg>
        <pc:picChg chg="add mod">
          <ac:chgData name="McLaughlin, Joseph P." userId="84fc8314-c930-4dd3-bedc-340ab46a9fb0" providerId="ADAL" clId="{E685527C-DF3D-4955-B0F5-86387E1F6728}" dt="2024-12-09T16:19:24.745" v="5955" actId="26606"/>
          <ac:picMkLst>
            <pc:docMk/>
            <pc:sldMk cId="2857206618" sldId="385"/>
            <ac:picMk id="7170" creationId="{CB4394E3-722C-B7BD-73B6-894E749D02DA}"/>
          </ac:picMkLst>
        </pc:picChg>
      </pc:sldChg>
      <pc:sldMasterChg chg="add addSldLayout modSldLayout">
        <pc:chgData name="McLaughlin, Joseph P." userId="84fc8314-c930-4dd3-bedc-340ab46a9fb0" providerId="ADAL" clId="{E685527C-DF3D-4955-B0F5-86387E1F6728}" dt="2024-12-05T14:34:04.456" v="5625" actId="27028"/>
        <pc:sldMasterMkLst>
          <pc:docMk/>
          <pc:sldMasterMk cId="2422279460" sldId="2147483648"/>
        </pc:sldMasterMkLst>
        <pc:sldLayoutChg chg="add">
          <pc:chgData name="McLaughlin, Joseph P." userId="84fc8314-c930-4dd3-bedc-340ab46a9fb0" providerId="ADAL" clId="{E685527C-DF3D-4955-B0F5-86387E1F6728}" dt="2024-12-05T14:33:06.156" v="5620" actId="27028"/>
          <pc:sldLayoutMkLst>
            <pc:docMk/>
            <pc:sldMasterMk cId="2422279460" sldId="2147483648"/>
            <pc:sldLayoutMk cId="2181287267" sldId="2147483650"/>
          </pc:sldLayoutMkLst>
        </pc:sldLayoutChg>
        <pc:sldLayoutChg chg="add replId">
          <pc:chgData name="McLaughlin, Joseph P." userId="84fc8314-c930-4dd3-bedc-340ab46a9fb0" providerId="ADAL" clId="{E685527C-DF3D-4955-B0F5-86387E1F6728}" dt="2024-12-05T14:34:04.456" v="5625" actId="27028"/>
          <pc:sldLayoutMkLst>
            <pc:docMk/>
            <pc:sldMasterMk cId="2422279460" sldId="2147483648"/>
            <pc:sldLayoutMk cId="3726528045" sldId="2147483706"/>
          </pc:sldLayoutMkLst>
        </pc:sldLayoutChg>
        <pc:sldLayoutChg chg="add replId">
          <pc:chgData name="McLaughlin, Joseph P." userId="84fc8314-c930-4dd3-bedc-340ab46a9fb0" providerId="ADAL" clId="{E685527C-DF3D-4955-B0F5-86387E1F6728}" dt="2024-12-05T14:34:04.456" v="5625" actId="27028"/>
          <pc:sldLayoutMkLst>
            <pc:docMk/>
            <pc:sldMasterMk cId="2422279460" sldId="2147483648"/>
            <pc:sldLayoutMk cId="658643866" sldId="2147483707"/>
          </pc:sldLayoutMkLst>
        </pc:sldLayoutChg>
        <pc:sldLayoutChg chg="add replId">
          <pc:chgData name="McLaughlin, Joseph P." userId="84fc8314-c930-4dd3-bedc-340ab46a9fb0" providerId="ADAL" clId="{E685527C-DF3D-4955-B0F5-86387E1F6728}" dt="2024-12-05T14:34:04.456" v="5625" actId="27028"/>
          <pc:sldLayoutMkLst>
            <pc:docMk/>
            <pc:sldMasterMk cId="2422279460" sldId="2147483648"/>
            <pc:sldLayoutMk cId="1052105457" sldId="2147483708"/>
          </pc:sldLayoutMkLst>
        </pc:sldLayoutChg>
        <pc:sldLayoutChg chg="add replId">
          <pc:chgData name="McLaughlin, Joseph P." userId="84fc8314-c930-4dd3-bedc-340ab46a9fb0" providerId="ADAL" clId="{E685527C-DF3D-4955-B0F5-86387E1F6728}" dt="2024-12-05T14:34:04.456" v="5625" actId="27028"/>
          <pc:sldLayoutMkLst>
            <pc:docMk/>
            <pc:sldMasterMk cId="2422279460" sldId="2147483648"/>
            <pc:sldLayoutMk cId="901330667" sldId="2147483709"/>
          </pc:sldLayoutMkLst>
        </pc:sldLayoutChg>
        <pc:sldLayoutChg chg="add replId">
          <pc:chgData name="McLaughlin, Joseph P." userId="84fc8314-c930-4dd3-bedc-340ab46a9fb0" providerId="ADAL" clId="{E685527C-DF3D-4955-B0F5-86387E1F6728}" dt="2024-12-05T14:34:04.456" v="5625" actId="27028"/>
          <pc:sldLayoutMkLst>
            <pc:docMk/>
            <pc:sldMasterMk cId="2422279460" sldId="2147483648"/>
            <pc:sldLayoutMk cId="683743323" sldId="2147483710"/>
          </pc:sldLayoutMkLst>
        </pc:sldLayoutChg>
        <pc:sldLayoutChg chg="add replId">
          <pc:chgData name="McLaughlin, Joseph P." userId="84fc8314-c930-4dd3-bedc-340ab46a9fb0" providerId="ADAL" clId="{E685527C-DF3D-4955-B0F5-86387E1F6728}" dt="2024-12-05T14:34:04.456" v="5625" actId="27028"/>
          <pc:sldLayoutMkLst>
            <pc:docMk/>
            <pc:sldMasterMk cId="2422279460" sldId="2147483648"/>
            <pc:sldLayoutMk cId="724290060" sldId="2147483711"/>
          </pc:sldLayoutMkLst>
        </pc:sldLayoutChg>
        <pc:sldLayoutChg chg="add replId">
          <pc:chgData name="McLaughlin, Joseph P." userId="84fc8314-c930-4dd3-bedc-340ab46a9fb0" providerId="ADAL" clId="{E685527C-DF3D-4955-B0F5-86387E1F6728}" dt="2024-12-05T14:34:04.456" v="5625" actId="27028"/>
          <pc:sldLayoutMkLst>
            <pc:docMk/>
            <pc:sldMasterMk cId="2422279460" sldId="2147483648"/>
            <pc:sldLayoutMk cId="4119158160" sldId="2147483712"/>
          </pc:sldLayoutMkLst>
        </pc:sldLayoutChg>
        <pc:sldLayoutChg chg="add replId">
          <pc:chgData name="McLaughlin, Joseph P." userId="84fc8314-c930-4dd3-bedc-340ab46a9fb0" providerId="ADAL" clId="{E685527C-DF3D-4955-B0F5-86387E1F6728}" dt="2024-12-05T14:34:04.456" v="5625" actId="27028"/>
          <pc:sldLayoutMkLst>
            <pc:docMk/>
            <pc:sldMasterMk cId="2422279460" sldId="2147483648"/>
            <pc:sldLayoutMk cId="2143572628" sldId="2147483713"/>
          </pc:sldLayoutMkLst>
        </pc:sldLayoutChg>
        <pc:sldLayoutChg chg="add replId">
          <pc:chgData name="McLaughlin, Joseph P." userId="84fc8314-c930-4dd3-bedc-340ab46a9fb0" providerId="ADAL" clId="{E685527C-DF3D-4955-B0F5-86387E1F6728}" dt="2024-12-05T14:34:04.456" v="5625" actId="27028"/>
          <pc:sldLayoutMkLst>
            <pc:docMk/>
            <pc:sldMasterMk cId="2422279460" sldId="2147483648"/>
            <pc:sldLayoutMk cId="878502837" sldId="2147483714"/>
          </pc:sldLayoutMkLst>
        </pc:sldLayoutChg>
        <pc:sldLayoutChg chg="add replId">
          <pc:chgData name="McLaughlin, Joseph P." userId="84fc8314-c930-4dd3-bedc-340ab46a9fb0" providerId="ADAL" clId="{E685527C-DF3D-4955-B0F5-86387E1F6728}" dt="2024-12-05T14:34:04.456" v="5625" actId="27028"/>
          <pc:sldLayoutMkLst>
            <pc:docMk/>
            <pc:sldMasterMk cId="2422279460" sldId="2147483648"/>
            <pc:sldLayoutMk cId="1839574004" sldId="2147483715"/>
          </pc:sldLayoutMkLst>
        </pc:sldLayoutChg>
      </pc:sldMasterChg>
      <pc:sldMasterChg chg="add addSldLayout modSldLayout">
        <pc:chgData name="McLaughlin, Joseph P." userId="84fc8314-c930-4dd3-bedc-340ab46a9fb0" providerId="ADAL" clId="{E685527C-DF3D-4955-B0F5-86387E1F6728}" dt="2024-12-05T14:33:06.156" v="5620" actId="27028"/>
        <pc:sldMasterMkLst>
          <pc:docMk/>
          <pc:sldMasterMk cId="2653193990" sldId="2147483660"/>
        </pc:sldMasterMkLst>
        <pc:sldLayoutChg chg="add">
          <pc:chgData name="McLaughlin, Joseph P." userId="84fc8314-c930-4dd3-bedc-340ab46a9fb0" providerId="ADAL" clId="{E685527C-DF3D-4955-B0F5-86387E1F6728}" dt="2024-12-05T14:32:06.651" v="5618" actId="27028"/>
          <pc:sldLayoutMkLst>
            <pc:docMk/>
            <pc:sldMasterMk cId="2653193990" sldId="2147483660"/>
            <pc:sldLayoutMk cId="2169301248" sldId="2147483661"/>
          </pc:sldLayoutMkLst>
        </pc:sldLayoutChg>
        <pc:sldLayoutChg chg="add">
          <pc:chgData name="McLaughlin, Joseph P." userId="84fc8314-c930-4dd3-bedc-340ab46a9fb0" providerId="ADAL" clId="{E685527C-DF3D-4955-B0F5-86387E1F6728}" dt="2024-12-05T14:32:06.651" v="5618" actId="27028"/>
          <pc:sldLayoutMkLst>
            <pc:docMk/>
            <pc:sldMasterMk cId="2653193990" sldId="2147483660"/>
            <pc:sldLayoutMk cId="572832977" sldId="2147483662"/>
          </pc:sldLayoutMkLst>
        </pc:sldLayoutChg>
        <pc:sldLayoutChg chg="add replId">
          <pc:chgData name="McLaughlin, Joseph P." userId="84fc8314-c930-4dd3-bedc-340ab46a9fb0" providerId="ADAL" clId="{E685527C-DF3D-4955-B0F5-86387E1F6728}" dt="2024-12-05T14:33:06.156" v="5620" actId="27028"/>
          <pc:sldLayoutMkLst>
            <pc:docMk/>
            <pc:sldMasterMk cId="2653193990" sldId="2147483660"/>
            <pc:sldLayoutMk cId="2785166472" sldId="2147483695"/>
          </pc:sldLayoutMkLst>
        </pc:sldLayoutChg>
        <pc:sldLayoutChg chg="add replId">
          <pc:chgData name="McLaughlin, Joseph P." userId="84fc8314-c930-4dd3-bedc-340ab46a9fb0" providerId="ADAL" clId="{E685527C-DF3D-4955-B0F5-86387E1F6728}" dt="2024-12-05T14:33:06.156" v="5620" actId="27028"/>
          <pc:sldLayoutMkLst>
            <pc:docMk/>
            <pc:sldMasterMk cId="2653193990" sldId="2147483660"/>
            <pc:sldLayoutMk cId="2096001237" sldId="2147483697"/>
          </pc:sldLayoutMkLst>
        </pc:sldLayoutChg>
        <pc:sldLayoutChg chg="add replId">
          <pc:chgData name="McLaughlin, Joseph P." userId="84fc8314-c930-4dd3-bedc-340ab46a9fb0" providerId="ADAL" clId="{E685527C-DF3D-4955-B0F5-86387E1F6728}" dt="2024-12-05T14:33:06.156" v="5620" actId="27028"/>
          <pc:sldLayoutMkLst>
            <pc:docMk/>
            <pc:sldMasterMk cId="2653193990" sldId="2147483660"/>
            <pc:sldLayoutMk cId="3065444699" sldId="2147483698"/>
          </pc:sldLayoutMkLst>
        </pc:sldLayoutChg>
        <pc:sldLayoutChg chg="add replId">
          <pc:chgData name="McLaughlin, Joseph P." userId="84fc8314-c930-4dd3-bedc-340ab46a9fb0" providerId="ADAL" clId="{E685527C-DF3D-4955-B0F5-86387E1F6728}" dt="2024-12-05T14:33:06.156" v="5620" actId="27028"/>
          <pc:sldLayoutMkLst>
            <pc:docMk/>
            <pc:sldMasterMk cId="2653193990" sldId="2147483660"/>
            <pc:sldLayoutMk cId="3832814753" sldId="2147483699"/>
          </pc:sldLayoutMkLst>
        </pc:sldLayoutChg>
        <pc:sldLayoutChg chg="add replId">
          <pc:chgData name="McLaughlin, Joseph P." userId="84fc8314-c930-4dd3-bedc-340ab46a9fb0" providerId="ADAL" clId="{E685527C-DF3D-4955-B0F5-86387E1F6728}" dt="2024-12-05T14:33:06.156" v="5620" actId="27028"/>
          <pc:sldLayoutMkLst>
            <pc:docMk/>
            <pc:sldMasterMk cId="2653193990" sldId="2147483660"/>
            <pc:sldLayoutMk cId="1182732790" sldId="2147483701"/>
          </pc:sldLayoutMkLst>
        </pc:sldLayoutChg>
        <pc:sldLayoutChg chg="add replId">
          <pc:chgData name="McLaughlin, Joseph P." userId="84fc8314-c930-4dd3-bedc-340ab46a9fb0" providerId="ADAL" clId="{E685527C-DF3D-4955-B0F5-86387E1F6728}" dt="2024-12-05T14:33:06.156" v="5620" actId="27028"/>
          <pc:sldLayoutMkLst>
            <pc:docMk/>
            <pc:sldMasterMk cId="2653193990" sldId="2147483660"/>
            <pc:sldLayoutMk cId="822783810" sldId="2147483702"/>
          </pc:sldLayoutMkLst>
        </pc:sldLayoutChg>
        <pc:sldLayoutChg chg="add replId">
          <pc:chgData name="McLaughlin, Joseph P." userId="84fc8314-c930-4dd3-bedc-340ab46a9fb0" providerId="ADAL" clId="{E685527C-DF3D-4955-B0F5-86387E1F6728}" dt="2024-12-05T14:33:06.156" v="5620" actId="27028"/>
          <pc:sldLayoutMkLst>
            <pc:docMk/>
            <pc:sldMasterMk cId="2653193990" sldId="2147483660"/>
            <pc:sldLayoutMk cId="1317103137" sldId="2147483703"/>
          </pc:sldLayoutMkLst>
        </pc:sldLayoutChg>
        <pc:sldLayoutChg chg="add replId">
          <pc:chgData name="McLaughlin, Joseph P." userId="84fc8314-c930-4dd3-bedc-340ab46a9fb0" providerId="ADAL" clId="{E685527C-DF3D-4955-B0F5-86387E1F6728}" dt="2024-12-05T14:33:06.156" v="5620" actId="27028"/>
          <pc:sldLayoutMkLst>
            <pc:docMk/>
            <pc:sldMasterMk cId="2653193990" sldId="2147483660"/>
            <pc:sldLayoutMk cId="3288043068" sldId="2147483704"/>
          </pc:sldLayoutMkLst>
        </pc:sldLayoutChg>
        <pc:sldLayoutChg chg="add replId">
          <pc:chgData name="McLaughlin, Joseph P." userId="84fc8314-c930-4dd3-bedc-340ab46a9fb0" providerId="ADAL" clId="{E685527C-DF3D-4955-B0F5-86387E1F6728}" dt="2024-12-05T14:33:06.156" v="5620" actId="27028"/>
          <pc:sldLayoutMkLst>
            <pc:docMk/>
            <pc:sldMasterMk cId="2653193990" sldId="2147483660"/>
            <pc:sldLayoutMk cId="2842862460" sldId="2147483705"/>
          </pc:sldLayoutMkLst>
        </pc:sldLayoutChg>
      </pc:sldMasterChg>
      <pc:sldMasterChg chg="add replId addSldLayout modSldLayout">
        <pc:chgData name="McLaughlin, Joseph P." userId="84fc8314-c930-4dd3-bedc-340ab46a9fb0" providerId="ADAL" clId="{E685527C-DF3D-4955-B0F5-86387E1F6728}" dt="2024-12-05T14:29:32.341" v="5584" actId="27028"/>
        <pc:sldMasterMkLst>
          <pc:docMk/>
          <pc:sldMasterMk cId="4233656" sldId="2147483665"/>
        </pc:sldMasterMkLst>
        <pc:sldLayoutChg chg="add replId">
          <pc:chgData name="McLaughlin, Joseph P." userId="84fc8314-c930-4dd3-bedc-340ab46a9fb0" providerId="ADAL" clId="{E685527C-DF3D-4955-B0F5-86387E1F6728}" dt="2024-12-05T14:29:12.615" v="5574" actId="27028"/>
          <pc:sldLayoutMkLst>
            <pc:docMk/>
            <pc:sldMasterMk cId="4233656" sldId="2147483665"/>
            <pc:sldLayoutMk cId="3374665960" sldId="2147483666"/>
          </pc:sldLayoutMkLst>
        </pc:sldLayoutChg>
        <pc:sldLayoutChg chg="add replId">
          <pc:chgData name="McLaughlin, Joseph P." userId="84fc8314-c930-4dd3-bedc-340ab46a9fb0" providerId="ADAL" clId="{E685527C-DF3D-4955-B0F5-86387E1F6728}" dt="2024-12-05T14:29:32.341" v="5584" actId="27028"/>
          <pc:sldLayoutMkLst>
            <pc:docMk/>
            <pc:sldMasterMk cId="4233656" sldId="2147483665"/>
            <pc:sldLayoutMk cId="3159866915" sldId="2147483669"/>
          </pc:sldLayoutMkLst>
        </pc:sldLayoutChg>
      </pc:sldMasterChg>
      <pc:sldMasterChg chg="add replId addSldLayout modSldLayout">
        <pc:chgData name="McLaughlin, Joseph P." userId="84fc8314-c930-4dd3-bedc-340ab46a9fb0" providerId="ADAL" clId="{E685527C-DF3D-4955-B0F5-86387E1F6728}" dt="2024-12-05T14:30:59.952" v="5615" actId="27028"/>
        <pc:sldMasterMkLst>
          <pc:docMk/>
          <pc:sldMasterMk cId="3957439831" sldId="2147483670"/>
        </pc:sldMasterMkLst>
        <pc:sldLayoutChg chg="add replId">
          <pc:chgData name="McLaughlin, Joseph P." userId="84fc8314-c930-4dd3-bedc-340ab46a9fb0" providerId="ADAL" clId="{E685527C-DF3D-4955-B0F5-86387E1F6728}" dt="2024-12-05T14:30:59.952" v="5615" actId="27028"/>
          <pc:sldLayoutMkLst>
            <pc:docMk/>
            <pc:sldMasterMk cId="3957439831" sldId="2147483670"/>
            <pc:sldLayoutMk cId="2600677118" sldId="2147483672"/>
          </pc:sldLayoutMkLst>
        </pc:sldLayoutChg>
      </pc:sldMasterChg>
      <pc:sldMasterChg chg="add replId addSldLayout modSldLayout">
        <pc:chgData name="McLaughlin, Joseph P." userId="84fc8314-c930-4dd3-bedc-340ab46a9fb0" providerId="ADAL" clId="{E685527C-DF3D-4955-B0F5-86387E1F6728}" dt="2024-12-05T14:34:04.456" v="5625" actId="27028"/>
        <pc:sldMasterMkLst>
          <pc:docMk/>
          <pc:sldMasterMk cId="34045071" sldId="2147483675"/>
        </pc:sldMasterMkLst>
        <pc:sldLayoutChg chg="add">
          <pc:chgData name="McLaughlin, Joseph P." userId="84fc8314-c930-4dd3-bedc-340ab46a9fb0" providerId="ADAL" clId="{E685527C-DF3D-4955-B0F5-86387E1F6728}" dt="2024-12-05T14:34:04.456" v="5625" actId="27028"/>
          <pc:sldLayoutMkLst>
            <pc:docMk/>
            <pc:sldMasterMk cId="34045071" sldId="2147483675"/>
            <pc:sldLayoutMk cId="1321120821" sldId="2147483649"/>
          </pc:sldLayoutMkLst>
        </pc:sldLayoutChg>
        <pc:sldLayoutChg chg="add">
          <pc:chgData name="McLaughlin, Joseph P." userId="84fc8314-c930-4dd3-bedc-340ab46a9fb0" providerId="ADAL" clId="{E685527C-DF3D-4955-B0F5-86387E1F6728}" dt="2024-12-05T14:34:04.456" v="5625" actId="27028"/>
          <pc:sldLayoutMkLst>
            <pc:docMk/>
            <pc:sldMasterMk cId="34045071" sldId="2147483675"/>
            <pc:sldLayoutMk cId="4226759756" sldId="2147483651"/>
          </pc:sldLayoutMkLst>
        </pc:sldLayoutChg>
        <pc:sldLayoutChg chg="add">
          <pc:chgData name="McLaughlin, Joseph P." userId="84fc8314-c930-4dd3-bedc-340ab46a9fb0" providerId="ADAL" clId="{E685527C-DF3D-4955-B0F5-86387E1F6728}" dt="2024-12-05T14:34:04.456" v="5625" actId="27028"/>
          <pc:sldLayoutMkLst>
            <pc:docMk/>
            <pc:sldMasterMk cId="34045071" sldId="2147483675"/>
            <pc:sldLayoutMk cId="652078444" sldId="2147483652"/>
          </pc:sldLayoutMkLst>
        </pc:sldLayoutChg>
        <pc:sldLayoutChg chg="add">
          <pc:chgData name="McLaughlin, Joseph P." userId="84fc8314-c930-4dd3-bedc-340ab46a9fb0" providerId="ADAL" clId="{E685527C-DF3D-4955-B0F5-86387E1F6728}" dt="2024-12-05T14:34:04.456" v="5625" actId="27028"/>
          <pc:sldLayoutMkLst>
            <pc:docMk/>
            <pc:sldMasterMk cId="34045071" sldId="2147483675"/>
            <pc:sldLayoutMk cId="1056284484" sldId="2147483653"/>
          </pc:sldLayoutMkLst>
        </pc:sldLayoutChg>
        <pc:sldLayoutChg chg="add">
          <pc:chgData name="McLaughlin, Joseph P." userId="84fc8314-c930-4dd3-bedc-340ab46a9fb0" providerId="ADAL" clId="{E685527C-DF3D-4955-B0F5-86387E1F6728}" dt="2024-12-05T14:34:04.456" v="5625" actId="27028"/>
          <pc:sldLayoutMkLst>
            <pc:docMk/>
            <pc:sldMasterMk cId="34045071" sldId="2147483675"/>
            <pc:sldLayoutMk cId="909276943" sldId="2147483654"/>
          </pc:sldLayoutMkLst>
        </pc:sldLayoutChg>
        <pc:sldLayoutChg chg="add">
          <pc:chgData name="McLaughlin, Joseph P." userId="84fc8314-c930-4dd3-bedc-340ab46a9fb0" providerId="ADAL" clId="{E685527C-DF3D-4955-B0F5-86387E1F6728}" dt="2024-12-05T14:34:04.456" v="5625" actId="27028"/>
          <pc:sldLayoutMkLst>
            <pc:docMk/>
            <pc:sldMasterMk cId="34045071" sldId="2147483675"/>
            <pc:sldLayoutMk cId="592988773" sldId="2147483655"/>
          </pc:sldLayoutMkLst>
        </pc:sldLayoutChg>
        <pc:sldLayoutChg chg="add">
          <pc:chgData name="McLaughlin, Joseph P." userId="84fc8314-c930-4dd3-bedc-340ab46a9fb0" providerId="ADAL" clId="{E685527C-DF3D-4955-B0F5-86387E1F6728}" dt="2024-12-05T14:34:04.456" v="5625" actId="27028"/>
          <pc:sldLayoutMkLst>
            <pc:docMk/>
            <pc:sldMasterMk cId="34045071" sldId="2147483675"/>
            <pc:sldLayoutMk cId="2036972817" sldId="2147483656"/>
          </pc:sldLayoutMkLst>
        </pc:sldLayoutChg>
        <pc:sldLayoutChg chg="add">
          <pc:chgData name="McLaughlin, Joseph P." userId="84fc8314-c930-4dd3-bedc-340ab46a9fb0" providerId="ADAL" clId="{E685527C-DF3D-4955-B0F5-86387E1F6728}" dt="2024-12-05T14:34:04.456" v="5625" actId="27028"/>
          <pc:sldLayoutMkLst>
            <pc:docMk/>
            <pc:sldMasterMk cId="34045071" sldId="2147483675"/>
            <pc:sldLayoutMk cId="40082831" sldId="2147483657"/>
          </pc:sldLayoutMkLst>
        </pc:sldLayoutChg>
        <pc:sldLayoutChg chg="add">
          <pc:chgData name="McLaughlin, Joseph P." userId="84fc8314-c930-4dd3-bedc-340ab46a9fb0" providerId="ADAL" clId="{E685527C-DF3D-4955-B0F5-86387E1F6728}" dt="2024-12-05T14:34:04.456" v="5625" actId="27028"/>
          <pc:sldLayoutMkLst>
            <pc:docMk/>
            <pc:sldMasterMk cId="34045071" sldId="2147483675"/>
            <pc:sldLayoutMk cId="663470781" sldId="2147483658"/>
          </pc:sldLayoutMkLst>
        </pc:sldLayoutChg>
        <pc:sldLayoutChg chg="add">
          <pc:chgData name="McLaughlin, Joseph P." userId="84fc8314-c930-4dd3-bedc-340ab46a9fb0" providerId="ADAL" clId="{E685527C-DF3D-4955-B0F5-86387E1F6728}" dt="2024-12-05T14:34:04.456" v="5625" actId="27028"/>
          <pc:sldLayoutMkLst>
            <pc:docMk/>
            <pc:sldMasterMk cId="34045071" sldId="2147483675"/>
            <pc:sldLayoutMk cId="2042336939" sldId="2147483659"/>
          </pc:sldLayoutMkLst>
        </pc:sldLayoutChg>
        <pc:sldLayoutChg chg="add replId">
          <pc:chgData name="McLaughlin, Joseph P." userId="84fc8314-c930-4dd3-bedc-340ab46a9fb0" providerId="ADAL" clId="{E685527C-DF3D-4955-B0F5-86387E1F6728}" dt="2024-12-01T17:58:38.956" v="1260" actId="27028"/>
          <pc:sldLayoutMkLst>
            <pc:docMk/>
            <pc:sldMasterMk cId="34045071" sldId="2147483675"/>
            <pc:sldLayoutMk cId="2741866397" sldId="2147483664"/>
          </pc:sldLayoutMkLst>
        </pc:sldLayoutChg>
      </pc:sldMasterChg>
      <pc:sldMasterChg chg="add replId addSldLayout modSldLayout">
        <pc:chgData name="McLaughlin, Joseph P." userId="84fc8314-c930-4dd3-bedc-340ab46a9fb0" providerId="ADAL" clId="{E685527C-DF3D-4955-B0F5-86387E1F6728}" dt="2024-12-05T14:32:06.651" v="5618" actId="27028"/>
        <pc:sldMasterMkLst>
          <pc:docMk/>
          <pc:sldMasterMk cId="3100423352" sldId="2147483682"/>
        </pc:sldMasterMkLst>
        <pc:sldLayoutChg chg="add replId">
          <pc:chgData name="McLaughlin, Joseph P." userId="84fc8314-c930-4dd3-bedc-340ab46a9fb0" providerId="ADAL" clId="{E685527C-DF3D-4955-B0F5-86387E1F6728}" dt="2024-12-05T14:30:59.952" v="5615" actId="27028"/>
          <pc:sldLayoutMkLst>
            <pc:docMk/>
            <pc:sldMasterMk cId="3100423352" sldId="2147483682"/>
            <pc:sldLayoutMk cId="3528127515" sldId="2147483677"/>
          </pc:sldLayoutMkLst>
        </pc:sldLayoutChg>
        <pc:sldLayoutChg chg="add replId">
          <pc:chgData name="McLaughlin, Joseph P." userId="84fc8314-c930-4dd3-bedc-340ab46a9fb0" providerId="ADAL" clId="{E685527C-DF3D-4955-B0F5-86387E1F6728}" dt="2024-12-05T14:32:06.651" v="5618" actId="27028"/>
          <pc:sldLayoutMkLst>
            <pc:docMk/>
            <pc:sldMasterMk cId="3100423352" sldId="2147483682"/>
            <pc:sldLayoutMk cId="503901471" sldId="2147483684"/>
          </pc:sldLayoutMkLst>
        </pc:sldLayoutChg>
      </pc:sldMasterChg>
      <pc:sldMasterChg chg="replId modSldLayout">
        <pc:chgData name="McLaughlin, Joseph P." userId="84fc8314-c930-4dd3-bedc-340ab46a9fb0" providerId="ADAL" clId="{E685527C-DF3D-4955-B0F5-86387E1F6728}" dt="2024-12-05T14:32:06.651" v="5618" actId="27028"/>
        <pc:sldMasterMkLst>
          <pc:docMk/>
          <pc:sldMasterMk cId="1713212008" sldId="2147483688"/>
        </pc:sldMasterMkLst>
        <pc:sldLayoutChg chg="replId">
          <pc:chgData name="McLaughlin, Joseph P." userId="84fc8314-c930-4dd3-bedc-340ab46a9fb0" providerId="ADAL" clId="{E685527C-DF3D-4955-B0F5-86387E1F6728}" dt="2024-12-01T17:58:33.616" v="1258" actId="27028"/>
          <pc:sldLayoutMkLst>
            <pc:docMk/>
            <pc:sldMasterMk cId="1713212008" sldId="2147483688"/>
            <pc:sldLayoutMk cId="3905720551" sldId="2147483663"/>
          </pc:sldLayoutMkLst>
        </pc:sldLayoutChg>
        <pc:sldLayoutChg chg="replId">
          <pc:chgData name="McLaughlin, Joseph P." userId="84fc8314-c930-4dd3-bedc-340ab46a9fb0" providerId="ADAL" clId="{E685527C-DF3D-4955-B0F5-86387E1F6728}" dt="2024-12-05T14:29:24.089" v="5578" actId="27028"/>
          <pc:sldLayoutMkLst>
            <pc:docMk/>
            <pc:sldMasterMk cId="1713212008" sldId="2147483688"/>
            <pc:sldLayoutMk cId="2782690765" sldId="2147483667"/>
          </pc:sldLayoutMkLst>
        </pc:sldLayoutChg>
        <pc:sldLayoutChg chg="replId">
          <pc:chgData name="McLaughlin, Joseph P." userId="84fc8314-c930-4dd3-bedc-340ab46a9fb0" providerId="ADAL" clId="{E685527C-DF3D-4955-B0F5-86387E1F6728}" dt="2024-12-05T14:29:24.089" v="5578" actId="27028"/>
          <pc:sldLayoutMkLst>
            <pc:docMk/>
            <pc:sldMasterMk cId="1713212008" sldId="2147483688"/>
            <pc:sldLayoutMk cId="185147567" sldId="2147483668"/>
          </pc:sldLayoutMkLst>
        </pc:sldLayoutChg>
        <pc:sldLayoutChg chg="replId">
          <pc:chgData name="McLaughlin, Joseph P." userId="84fc8314-c930-4dd3-bedc-340ab46a9fb0" providerId="ADAL" clId="{E685527C-DF3D-4955-B0F5-86387E1F6728}" dt="2024-12-05T14:30:59.952" v="5615" actId="27028"/>
          <pc:sldLayoutMkLst>
            <pc:docMk/>
            <pc:sldMasterMk cId="1713212008" sldId="2147483688"/>
            <pc:sldLayoutMk cId="3525847075" sldId="2147483671"/>
          </pc:sldLayoutMkLst>
        </pc:sldLayoutChg>
        <pc:sldLayoutChg chg="replId">
          <pc:chgData name="McLaughlin, Joseph P." userId="84fc8314-c930-4dd3-bedc-340ab46a9fb0" providerId="ADAL" clId="{E685527C-DF3D-4955-B0F5-86387E1F6728}" dt="2024-12-05T14:30:59.952" v="5615" actId="27028"/>
          <pc:sldLayoutMkLst>
            <pc:docMk/>
            <pc:sldMasterMk cId="1713212008" sldId="2147483688"/>
            <pc:sldLayoutMk cId="663392374" sldId="2147483673"/>
          </pc:sldLayoutMkLst>
        </pc:sldLayoutChg>
        <pc:sldLayoutChg chg="replId">
          <pc:chgData name="McLaughlin, Joseph P." userId="84fc8314-c930-4dd3-bedc-340ab46a9fb0" providerId="ADAL" clId="{E685527C-DF3D-4955-B0F5-86387E1F6728}" dt="2024-12-05T14:30:59.952" v="5615" actId="27028"/>
          <pc:sldLayoutMkLst>
            <pc:docMk/>
            <pc:sldMasterMk cId="1713212008" sldId="2147483688"/>
            <pc:sldLayoutMk cId="2866472605" sldId="2147483674"/>
          </pc:sldLayoutMkLst>
        </pc:sldLayoutChg>
        <pc:sldLayoutChg chg="replId">
          <pc:chgData name="McLaughlin, Joseph P." userId="84fc8314-c930-4dd3-bedc-340ab46a9fb0" providerId="ADAL" clId="{E685527C-DF3D-4955-B0F5-86387E1F6728}" dt="2024-12-05T14:30:59.952" v="5615" actId="27028"/>
          <pc:sldLayoutMkLst>
            <pc:docMk/>
            <pc:sldMasterMk cId="1713212008" sldId="2147483688"/>
            <pc:sldLayoutMk cId="264446458" sldId="2147483676"/>
          </pc:sldLayoutMkLst>
        </pc:sldLayoutChg>
        <pc:sldLayoutChg chg="replId">
          <pc:chgData name="McLaughlin, Joseph P." userId="84fc8314-c930-4dd3-bedc-340ab46a9fb0" providerId="ADAL" clId="{E685527C-DF3D-4955-B0F5-86387E1F6728}" dt="2024-12-05T14:30:59.952" v="5615" actId="27028"/>
          <pc:sldLayoutMkLst>
            <pc:docMk/>
            <pc:sldMasterMk cId="1713212008" sldId="2147483688"/>
            <pc:sldLayoutMk cId="516120000" sldId="2147483678"/>
          </pc:sldLayoutMkLst>
        </pc:sldLayoutChg>
        <pc:sldLayoutChg chg="replId">
          <pc:chgData name="McLaughlin, Joseph P." userId="84fc8314-c930-4dd3-bedc-340ab46a9fb0" providerId="ADAL" clId="{E685527C-DF3D-4955-B0F5-86387E1F6728}" dt="2024-12-05T14:30:59.952" v="5615" actId="27028"/>
          <pc:sldLayoutMkLst>
            <pc:docMk/>
            <pc:sldMasterMk cId="1713212008" sldId="2147483688"/>
            <pc:sldLayoutMk cId="3910015025" sldId="2147483679"/>
          </pc:sldLayoutMkLst>
        </pc:sldLayoutChg>
        <pc:sldLayoutChg chg="replId">
          <pc:chgData name="McLaughlin, Joseph P." userId="84fc8314-c930-4dd3-bedc-340ab46a9fb0" providerId="ADAL" clId="{E685527C-DF3D-4955-B0F5-86387E1F6728}" dt="2024-12-05T14:30:59.952" v="5615" actId="27028"/>
          <pc:sldLayoutMkLst>
            <pc:docMk/>
            <pc:sldMasterMk cId="1713212008" sldId="2147483688"/>
            <pc:sldLayoutMk cId="1767338558" sldId="2147483680"/>
          </pc:sldLayoutMkLst>
        </pc:sldLayoutChg>
        <pc:sldLayoutChg chg="replId">
          <pc:chgData name="McLaughlin, Joseph P." userId="84fc8314-c930-4dd3-bedc-340ab46a9fb0" providerId="ADAL" clId="{E685527C-DF3D-4955-B0F5-86387E1F6728}" dt="2024-12-05T14:30:59.952" v="5615" actId="27028"/>
          <pc:sldLayoutMkLst>
            <pc:docMk/>
            <pc:sldMasterMk cId="1713212008" sldId="2147483688"/>
            <pc:sldLayoutMk cId="2164672331" sldId="2147483681"/>
          </pc:sldLayoutMkLst>
        </pc:sldLayoutChg>
      </pc:sldMasterChg>
      <pc:sldMasterChg chg="add replId addSldLayout modSldLayout">
        <pc:chgData name="McLaughlin, Joseph P." userId="84fc8314-c930-4dd3-bedc-340ab46a9fb0" providerId="ADAL" clId="{E685527C-DF3D-4955-B0F5-86387E1F6728}" dt="2024-12-05T14:33:06.156" v="5620" actId="27028"/>
        <pc:sldMasterMkLst>
          <pc:docMk/>
          <pc:sldMasterMk cId="3572902673" sldId="2147483694"/>
        </pc:sldMasterMkLst>
        <pc:sldLayoutChg chg="add replId">
          <pc:chgData name="McLaughlin, Joseph P." userId="84fc8314-c930-4dd3-bedc-340ab46a9fb0" providerId="ADAL" clId="{E685527C-DF3D-4955-B0F5-86387E1F6728}" dt="2024-12-05T14:32:06.651" v="5618" actId="27028"/>
          <pc:sldLayoutMkLst>
            <pc:docMk/>
            <pc:sldMasterMk cId="3572902673" sldId="2147483694"/>
            <pc:sldLayoutMk cId="1968147243" sldId="2147483683"/>
          </pc:sldLayoutMkLst>
        </pc:sldLayoutChg>
        <pc:sldLayoutChg chg="add replId">
          <pc:chgData name="McLaughlin, Joseph P." userId="84fc8314-c930-4dd3-bedc-340ab46a9fb0" providerId="ADAL" clId="{E685527C-DF3D-4955-B0F5-86387E1F6728}" dt="2024-12-05T14:32:06.651" v="5618" actId="27028"/>
          <pc:sldLayoutMkLst>
            <pc:docMk/>
            <pc:sldMasterMk cId="3572902673" sldId="2147483694"/>
            <pc:sldLayoutMk cId="849309082" sldId="2147483685"/>
          </pc:sldLayoutMkLst>
        </pc:sldLayoutChg>
        <pc:sldLayoutChg chg="add replId">
          <pc:chgData name="McLaughlin, Joseph P." userId="84fc8314-c930-4dd3-bedc-340ab46a9fb0" providerId="ADAL" clId="{E685527C-DF3D-4955-B0F5-86387E1F6728}" dt="2024-12-05T14:32:06.651" v="5618" actId="27028"/>
          <pc:sldLayoutMkLst>
            <pc:docMk/>
            <pc:sldMasterMk cId="3572902673" sldId="2147483694"/>
            <pc:sldLayoutMk cId="1010704220" sldId="2147483686"/>
          </pc:sldLayoutMkLst>
        </pc:sldLayoutChg>
        <pc:sldLayoutChg chg="add replId">
          <pc:chgData name="McLaughlin, Joseph P." userId="84fc8314-c930-4dd3-bedc-340ab46a9fb0" providerId="ADAL" clId="{E685527C-DF3D-4955-B0F5-86387E1F6728}" dt="2024-12-05T14:32:06.651" v="5618" actId="27028"/>
          <pc:sldLayoutMkLst>
            <pc:docMk/>
            <pc:sldMasterMk cId="3572902673" sldId="2147483694"/>
            <pc:sldLayoutMk cId="25671837" sldId="2147483687"/>
          </pc:sldLayoutMkLst>
        </pc:sldLayoutChg>
        <pc:sldLayoutChg chg="add replId">
          <pc:chgData name="McLaughlin, Joseph P." userId="84fc8314-c930-4dd3-bedc-340ab46a9fb0" providerId="ADAL" clId="{E685527C-DF3D-4955-B0F5-86387E1F6728}" dt="2024-12-05T14:32:06.651" v="5618" actId="27028"/>
          <pc:sldLayoutMkLst>
            <pc:docMk/>
            <pc:sldMasterMk cId="3572902673" sldId="2147483694"/>
            <pc:sldLayoutMk cId="497959634" sldId="2147483689"/>
          </pc:sldLayoutMkLst>
        </pc:sldLayoutChg>
        <pc:sldLayoutChg chg="add replId">
          <pc:chgData name="McLaughlin, Joseph P." userId="84fc8314-c930-4dd3-bedc-340ab46a9fb0" providerId="ADAL" clId="{E685527C-DF3D-4955-B0F5-86387E1F6728}" dt="2024-12-05T14:32:06.651" v="5618" actId="27028"/>
          <pc:sldLayoutMkLst>
            <pc:docMk/>
            <pc:sldMasterMk cId="3572902673" sldId="2147483694"/>
            <pc:sldLayoutMk cId="3999246169" sldId="2147483690"/>
          </pc:sldLayoutMkLst>
        </pc:sldLayoutChg>
        <pc:sldLayoutChg chg="add replId">
          <pc:chgData name="McLaughlin, Joseph P." userId="84fc8314-c930-4dd3-bedc-340ab46a9fb0" providerId="ADAL" clId="{E685527C-DF3D-4955-B0F5-86387E1F6728}" dt="2024-12-05T14:32:06.651" v="5618" actId="27028"/>
          <pc:sldLayoutMkLst>
            <pc:docMk/>
            <pc:sldMasterMk cId="3572902673" sldId="2147483694"/>
            <pc:sldLayoutMk cId="560590820" sldId="2147483691"/>
          </pc:sldLayoutMkLst>
        </pc:sldLayoutChg>
        <pc:sldLayoutChg chg="add replId">
          <pc:chgData name="McLaughlin, Joseph P." userId="84fc8314-c930-4dd3-bedc-340ab46a9fb0" providerId="ADAL" clId="{E685527C-DF3D-4955-B0F5-86387E1F6728}" dt="2024-12-05T14:32:06.651" v="5618" actId="27028"/>
          <pc:sldLayoutMkLst>
            <pc:docMk/>
            <pc:sldMasterMk cId="3572902673" sldId="2147483694"/>
            <pc:sldLayoutMk cId="2004964414" sldId="2147483692"/>
          </pc:sldLayoutMkLst>
        </pc:sldLayoutChg>
        <pc:sldLayoutChg chg="add replId">
          <pc:chgData name="McLaughlin, Joseph P." userId="84fc8314-c930-4dd3-bedc-340ab46a9fb0" providerId="ADAL" clId="{E685527C-DF3D-4955-B0F5-86387E1F6728}" dt="2024-12-05T14:32:06.651" v="5618" actId="27028"/>
          <pc:sldLayoutMkLst>
            <pc:docMk/>
            <pc:sldMasterMk cId="3572902673" sldId="2147483694"/>
            <pc:sldLayoutMk cId="3870788441" sldId="2147483693"/>
          </pc:sldLayoutMkLst>
        </pc:sldLayoutChg>
        <pc:sldLayoutChg chg="add replId">
          <pc:chgData name="McLaughlin, Joseph P." userId="84fc8314-c930-4dd3-bedc-340ab46a9fb0" providerId="ADAL" clId="{E685527C-DF3D-4955-B0F5-86387E1F6728}" dt="2024-12-05T14:33:06.156" v="5620" actId="27028"/>
          <pc:sldLayoutMkLst>
            <pc:docMk/>
            <pc:sldMasterMk cId="3572902673" sldId="2147483694"/>
            <pc:sldLayoutMk cId="3041989272" sldId="2147483696"/>
          </pc:sldLayoutMkLst>
        </pc:sldLayoutChg>
        <pc:sldLayoutChg chg="add replId">
          <pc:chgData name="McLaughlin, Joseph P." userId="84fc8314-c930-4dd3-bedc-340ab46a9fb0" providerId="ADAL" clId="{E685527C-DF3D-4955-B0F5-86387E1F6728}" dt="2024-12-05T14:33:06.156" v="5620" actId="27028"/>
          <pc:sldLayoutMkLst>
            <pc:docMk/>
            <pc:sldMasterMk cId="3572902673" sldId="2147483694"/>
            <pc:sldLayoutMk cId="3558830733" sldId="2147483700"/>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FF720F-68B7-41B8-B599-BA1272DBFA4A}"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9C734968-29E4-45EF-AF17-95A4D365F166}">
      <dgm:prSet/>
      <dgm:spPr/>
      <dgm:t>
        <a:bodyPr/>
        <a:lstStyle/>
        <a:p>
          <a:r>
            <a:rPr lang="en-US"/>
            <a:t>Finishing Rome</a:t>
          </a:r>
        </a:p>
      </dgm:t>
    </dgm:pt>
    <dgm:pt modelId="{036CDF79-3351-4EC0-B4DC-5EE84C4B74E9}" type="parTrans" cxnId="{B19644D5-DD58-4650-AFD4-BD462AD3C520}">
      <dgm:prSet/>
      <dgm:spPr/>
      <dgm:t>
        <a:bodyPr/>
        <a:lstStyle/>
        <a:p>
          <a:endParaRPr lang="en-US"/>
        </a:p>
      </dgm:t>
    </dgm:pt>
    <dgm:pt modelId="{0AAB187C-AC29-4E54-81D5-2CFE7E04B67B}" type="sibTrans" cxnId="{B19644D5-DD58-4650-AFD4-BD462AD3C520}">
      <dgm:prSet/>
      <dgm:spPr/>
      <dgm:t>
        <a:bodyPr/>
        <a:lstStyle/>
        <a:p>
          <a:endParaRPr lang="en-US"/>
        </a:p>
      </dgm:t>
    </dgm:pt>
    <dgm:pt modelId="{535B3FAF-FD62-4A56-B024-DF19EA5DF60F}">
      <dgm:prSet/>
      <dgm:spPr/>
      <dgm:t>
        <a:bodyPr/>
        <a:lstStyle/>
        <a:p>
          <a:r>
            <a:rPr lang="en-US"/>
            <a:t>Spread of Christianity</a:t>
          </a:r>
        </a:p>
      </dgm:t>
    </dgm:pt>
    <dgm:pt modelId="{ABC97113-64D9-4EED-AA35-A90242741D5E}" type="parTrans" cxnId="{7DCEDB55-B9AF-4F0A-8C23-1EE0DB4632AC}">
      <dgm:prSet/>
      <dgm:spPr/>
      <dgm:t>
        <a:bodyPr/>
        <a:lstStyle/>
        <a:p>
          <a:endParaRPr lang="en-US"/>
        </a:p>
      </dgm:t>
    </dgm:pt>
    <dgm:pt modelId="{B3EDE8B0-A0EF-4839-B1E1-4FBAD2B05F26}" type="sibTrans" cxnId="{7DCEDB55-B9AF-4F0A-8C23-1EE0DB4632AC}">
      <dgm:prSet/>
      <dgm:spPr/>
      <dgm:t>
        <a:bodyPr/>
        <a:lstStyle/>
        <a:p>
          <a:endParaRPr lang="en-US"/>
        </a:p>
      </dgm:t>
    </dgm:pt>
    <dgm:pt modelId="{47BD6D96-D6D7-49A2-BDD0-BA6347C7009C}">
      <dgm:prSet/>
      <dgm:spPr/>
      <dgm:t>
        <a:bodyPr/>
        <a:lstStyle/>
        <a:p>
          <a:r>
            <a:rPr lang="en-US"/>
            <a:t>Fall of the Empire</a:t>
          </a:r>
        </a:p>
      </dgm:t>
    </dgm:pt>
    <dgm:pt modelId="{873A1271-92D8-43B3-8159-0D58DE8E8D30}" type="parTrans" cxnId="{8B546B10-6D55-4C9E-8BF2-5398D7E5C0FE}">
      <dgm:prSet/>
      <dgm:spPr/>
      <dgm:t>
        <a:bodyPr/>
        <a:lstStyle/>
        <a:p>
          <a:endParaRPr lang="en-US"/>
        </a:p>
      </dgm:t>
    </dgm:pt>
    <dgm:pt modelId="{125C1B4B-6908-4F36-BA7D-800BA37ED378}" type="sibTrans" cxnId="{8B546B10-6D55-4C9E-8BF2-5398D7E5C0FE}">
      <dgm:prSet/>
      <dgm:spPr/>
      <dgm:t>
        <a:bodyPr/>
        <a:lstStyle/>
        <a:p>
          <a:endParaRPr lang="en-US"/>
        </a:p>
      </dgm:t>
    </dgm:pt>
    <dgm:pt modelId="{3B306FAF-171A-4707-B7DC-4F713A74E47C}">
      <dgm:prSet/>
      <dgm:spPr/>
      <dgm:t>
        <a:bodyPr/>
        <a:lstStyle/>
        <a:p>
          <a:r>
            <a:rPr lang="en-US"/>
            <a:t>The Byzantine Empire</a:t>
          </a:r>
        </a:p>
      </dgm:t>
    </dgm:pt>
    <dgm:pt modelId="{5A04971E-7242-4F48-9B25-C81A785F2A48}" type="parTrans" cxnId="{4DB08452-CDD2-4D92-B175-268062038C30}">
      <dgm:prSet/>
      <dgm:spPr/>
      <dgm:t>
        <a:bodyPr/>
        <a:lstStyle/>
        <a:p>
          <a:endParaRPr lang="en-US"/>
        </a:p>
      </dgm:t>
    </dgm:pt>
    <dgm:pt modelId="{4FCD7326-436F-4952-8423-4D92F1D9B094}" type="sibTrans" cxnId="{4DB08452-CDD2-4D92-B175-268062038C30}">
      <dgm:prSet/>
      <dgm:spPr/>
      <dgm:t>
        <a:bodyPr/>
        <a:lstStyle/>
        <a:p>
          <a:endParaRPr lang="en-US"/>
        </a:p>
      </dgm:t>
    </dgm:pt>
    <dgm:pt modelId="{1862194C-4AFD-4FC7-9F01-B87C707E2A0F}">
      <dgm:prSet/>
      <dgm:spPr/>
      <dgm:t>
        <a:bodyPr/>
        <a:lstStyle/>
        <a:p>
          <a:r>
            <a:rPr lang="en-US"/>
            <a:t>New Rome</a:t>
          </a:r>
        </a:p>
      </dgm:t>
    </dgm:pt>
    <dgm:pt modelId="{329554E5-4040-425E-A933-FD39F3E46474}" type="parTrans" cxnId="{4099B096-59C6-4D7F-AE16-B22A9611914D}">
      <dgm:prSet/>
      <dgm:spPr/>
      <dgm:t>
        <a:bodyPr/>
        <a:lstStyle/>
        <a:p>
          <a:endParaRPr lang="en-US"/>
        </a:p>
      </dgm:t>
    </dgm:pt>
    <dgm:pt modelId="{75E90CE3-F19C-44DA-99FE-812507855955}" type="sibTrans" cxnId="{4099B096-59C6-4D7F-AE16-B22A9611914D}">
      <dgm:prSet/>
      <dgm:spPr/>
      <dgm:t>
        <a:bodyPr/>
        <a:lstStyle/>
        <a:p>
          <a:endParaRPr lang="en-US"/>
        </a:p>
      </dgm:t>
    </dgm:pt>
    <dgm:pt modelId="{8C71E523-8E58-4231-AF56-0DEF24347B02}">
      <dgm:prSet/>
      <dgm:spPr/>
      <dgm:t>
        <a:bodyPr/>
        <a:lstStyle/>
        <a:p>
          <a:r>
            <a:rPr lang="en-US"/>
            <a:t>The Great Schizm</a:t>
          </a:r>
        </a:p>
      </dgm:t>
    </dgm:pt>
    <dgm:pt modelId="{E4D2EEBF-F36B-4494-B33C-C6D80A14B0F6}" type="parTrans" cxnId="{414868D6-CD82-464D-AB6B-E52B24FC95EE}">
      <dgm:prSet/>
      <dgm:spPr/>
      <dgm:t>
        <a:bodyPr/>
        <a:lstStyle/>
        <a:p>
          <a:endParaRPr lang="en-US"/>
        </a:p>
      </dgm:t>
    </dgm:pt>
    <dgm:pt modelId="{26FF5AF5-7C4F-4BD5-8A09-1AB540F13EF4}" type="sibTrans" cxnId="{414868D6-CD82-464D-AB6B-E52B24FC95EE}">
      <dgm:prSet/>
      <dgm:spPr/>
      <dgm:t>
        <a:bodyPr/>
        <a:lstStyle/>
        <a:p>
          <a:endParaRPr lang="en-US"/>
        </a:p>
      </dgm:t>
    </dgm:pt>
    <dgm:pt modelId="{441167F0-356F-4061-85D6-442447444FB8}">
      <dgm:prSet/>
      <dgm:spPr/>
      <dgm:t>
        <a:bodyPr/>
        <a:lstStyle/>
        <a:p>
          <a:r>
            <a:rPr lang="en-US"/>
            <a:t>Fall of the Empire</a:t>
          </a:r>
        </a:p>
      </dgm:t>
    </dgm:pt>
    <dgm:pt modelId="{0CC8B20C-476C-4592-8A53-1A58D76AB75E}" type="parTrans" cxnId="{AA6CDB90-8FE8-491C-B5F6-15FF71B1A1A7}">
      <dgm:prSet/>
      <dgm:spPr/>
      <dgm:t>
        <a:bodyPr/>
        <a:lstStyle/>
        <a:p>
          <a:endParaRPr lang="en-US"/>
        </a:p>
      </dgm:t>
    </dgm:pt>
    <dgm:pt modelId="{E90717CD-E590-4535-B83D-5224B54A6705}" type="sibTrans" cxnId="{AA6CDB90-8FE8-491C-B5F6-15FF71B1A1A7}">
      <dgm:prSet/>
      <dgm:spPr/>
      <dgm:t>
        <a:bodyPr/>
        <a:lstStyle/>
        <a:p>
          <a:endParaRPr lang="en-US"/>
        </a:p>
      </dgm:t>
    </dgm:pt>
    <dgm:pt modelId="{D30850B7-601E-4840-93D7-6249914A8B10}">
      <dgm:prSet/>
      <dgm:spPr/>
      <dgm:t>
        <a:bodyPr/>
        <a:lstStyle/>
        <a:p>
          <a:r>
            <a:rPr lang="en-US"/>
            <a:t>Culture and Legacy</a:t>
          </a:r>
        </a:p>
      </dgm:t>
    </dgm:pt>
    <dgm:pt modelId="{0EA68A1B-12D9-45B2-887B-5C49250AC193}" type="parTrans" cxnId="{A23B02FC-A177-467D-BD97-AC4E45CDE837}">
      <dgm:prSet/>
      <dgm:spPr/>
      <dgm:t>
        <a:bodyPr/>
        <a:lstStyle/>
        <a:p>
          <a:endParaRPr lang="en-US"/>
        </a:p>
      </dgm:t>
    </dgm:pt>
    <dgm:pt modelId="{1B8EA0E6-E274-4225-9C70-BA96E39024A9}" type="sibTrans" cxnId="{A23B02FC-A177-467D-BD97-AC4E45CDE837}">
      <dgm:prSet/>
      <dgm:spPr/>
      <dgm:t>
        <a:bodyPr/>
        <a:lstStyle/>
        <a:p>
          <a:endParaRPr lang="en-US"/>
        </a:p>
      </dgm:t>
    </dgm:pt>
    <dgm:pt modelId="{9AB72D5F-AF87-44B1-89EB-3ECAFC759C33}">
      <dgm:prSet/>
      <dgm:spPr/>
      <dgm:t>
        <a:bodyPr/>
        <a:lstStyle/>
        <a:p>
          <a:r>
            <a:rPr lang="en-US"/>
            <a:t>Practice Vocab</a:t>
          </a:r>
        </a:p>
      </dgm:t>
    </dgm:pt>
    <dgm:pt modelId="{B80C4D34-F6F0-4F39-8E30-5B874755E69D}" type="parTrans" cxnId="{0B2C0C35-E253-4C83-B42A-67D643034737}">
      <dgm:prSet/>
      <dgm:spPr/>
      <dgm:t>
        <a:bodyPr/>
        <a:lstStyle/>
        <a:p>
          <a:endParaRPr lang="en-US"/>
        </a:p>
      </dgm:t>
    </dgm:pt>
    <dgm:pt modelId="{AFAC0070-9642-4B64-B7E5-E03A2AB21B6B}" type="sibTrans" cxnId="{0B2C0C35-E253-4C83-B42A-67D643034737}">
      <dgm:prSet/>
      <dgm:spPr/>
      <dgm:t>
        <a:bodyPr/>
        <a:lstStyle/>
        <a:p>
          <a:endParaRPr lang="en-US"/>
        </a:p>
      </dgm:t>
    </dgm:pt>
    <dgm:pt modelId="{68A52E35-496A-4F48-B05F-0C698B925C60}">
      <dgm:prSet/>
      <dgm:spPr/>
      <dgm:t>
        <a:bodyPr/>
        <a:lstStyle/>
        <a:p>
          <a:r>
            <a:rPr lang="en-US"/>
            <a:t>Preview of the Week</a:t>
          </a:r>
        </a:p>
      </dgm:t>
    </dgm:pt>
    <dgm:pt modelId="{2D04D406-21A6-470C-B9E5-CC14F0D480EA}" type="parTrans" cxnId="{085615F7-DB08-4F0F-9EFF-80FBDEF2E3DF}">
      <dgm:prSet/>
      <dgm:spPr/>
      <dgm:t>
        <a:bodyPr/>
        <a:lstStyle/>
        <a:p>
          <a:endParaRPr lang="en-US"/>
        </a:p>
      </dgm:t>
    </dgm:pt>
    <dgm:pt modelId="{CC8D3D32-6976-43B5-999B-9794E752BAE6}" type="sibTrans" cxnId="{085615F7-DB08-4F0F-9EFF-80FBDEF2E3DF}">
      <dgm:prSet/>
      <dgm:spPr/>
      <dgm:t>
        <a:bodyPr/>
        <a:lstStyle/>
        <a:p>
          <a:endParaRPr lang="en-US"/>
        </a:p>
      </dgm:t>
    </dgm:pt>
    <dgm:pt modelId="{E4CA1643-FFB4-4EC2-9FCB-D97DF0FD0FDF}" type="pres">
      <dgm:prSet presAssocID="{13FF720F-68B7-41B8-B599-BA1272DBFA4A}" presName="linear" presStyleCnt="0">
        <dgm:presLayoutVars>
          <dgm:animLvl val="lvl"/>
          <dgm:resizeHandles val="exact"/>
        </dgm:presLayoutVars>
      </dgm:prSet>
      <dgm:spPr/>
    </dgm:pt>
    <dgm:pt modelId="{79351E24-823D-4700-8EF9-B203B3CA8497}" type="pres">
      <dgm:prSet presAssocID="{9C734968-29E4-45EF-AF17-95A4D365F166}" presName="parentText" presStyleLbl="node1" presStyleIdx="0" presStyleCnt="4">
        <dgm:presLayoutVars>
          <dgm:chMax val="0"/>
          <dgm:bulletEnabled val="1"/>
        </dgm:presLayoutVars>
      </dgm:prSet>
      <dgm:spPr/>
    </dgm:pt>
    <dgm:pt modelId="{894D0A36-0110-4109-BDB3-347B6B7A6963}" type="pres">
      <dgm:prSet presAssocID="{9C734968-29E4-45EF-AF17-95A4D365F166}" presName="childText" presStyleLbl="revTx" presStyleIdx="0" presStyleCnt="2">
        <dgm:presLayoutVars>
          <dgm:bulletEnabled val="1"/>
        </dgm:presLayoutVars>
      </dgm:prSet>
      <dgm:spPr/>
    </dgm:pt>
    <dgm:pt modelId="{9F5FA6E6-1ED4-4F00-B680-F708AB75369C}" type="pres">
      <dgm:prSet presAssocID="{3B306FAF-171A-4707-B7DC-4F713A74E47C}" presName="parentText" presStyleLbl="node1" presStyleIdx="1" presStyleCnt="4">
        <dgm:presLayoutVars>
          <dgm:chMax val="0"/>
          <dgm:bulletEnabled val="1"/>
        </dgm:presLayoutVars>
      </dgm:prSet>
      <dgm:spPr/>
    </dgm:pt>
    <dgm:pt modelId="{922B429D-DC65-4CE7-A9CC-B09262F526EE}" type="pres">
      <dgm:prSet presAssocID="{3B306FAF-171A-4707-B7DC-4F713A74E47C}" presName="childText" presStyleLbl="revTx" presStyleIdx="1" presStyleCnt="2">
        <dgm:presLayoutVars>
          <dgm:bulletEnabled val="1"/>
        </dgm:presLayoutVars>
      </dgm:prSet>
      <dgm:spPr/>
    </dgm:pt>
    <dgm:pt modelId="{A0353095-B502-422C-A36B-89E974891A30}" type="pres">
      <dgm:prSet presAssocID="{9AB72D5F-AF87-44B1-89EB-3ECAFC759C33}" presName="parentText" presStyleLbl="node1" presStyleIdx="2" presStyleCnt="4">
        <dgm:presLayoutVars>
          <dgm:chMax val="0"/>
          <dgm:bulletEnabled val="1"/>
        </dgm:presLayoutVars>
      </dgm:prSet>
      <dgm:spPr/>
    </dgm:pt>
    <dgm:pt modelId="{941781BF-E910-4824-8FA9-05048E78BA29}" type="pres">
      <dgm:prSet presAssocID="{AFAC0070-9642-4B64-B7E5-E03A2AB21B6B}" presName="spacer" presStyleCnt="0"/>
      <dgm:spPr/>
    </dgm:pt>
    <dgm:pt modelId="{D537FC10-3DFE-4139-8A03-865F012CFE32}" type="pres">
      <dgm:prSet presAssocID="{68A52E35-496A-4F48-B05F-0C698B925C60}" presName="parentText" presStyleLbl="node1" presStyleIdx="3" presStyleCnt="4">
        <dgm:presLayoutVars>
          <dgm:chMax val="0"/>
          <dgm:bulletEnabled val="1"/>
        </dgm:presLayoutVars>
      </dgm:prSet>
      <dgm:spPr/>
    </dgm:pt>
  </dgm:ptLst>
  <dgm:cxnLst>
    <dgm:cxn modelId="{8B546B10-6D55-4C9E-8BF2-5398D7E5C0FE}" srcId="{9C734968-29E4-45EF-AF17-95A4D365F166}" destId="{47BD6D96-D6D7-49A2-BDD0-BA6347C7009C}" srcOrd="1" destOrd="0" parTransId="{873A1271-92D8-43B3-8159-0D58DE8E8D30}" sibTransId="{125C1B4B-6908-4F36-BA7D-800BA37ED378}"/>
    <dgm:cxn modelId="{767CD81A-83EE-4CDC-BAB2-C6D5DE3CB9B3}" type="presOf" srcId="{441167F0-356F-4061-85D6-442447444FB8}" destId="{922B429D-DC65-4CE7-A9CC-B09262F526EE}" srcOrd="0" destOrd="2" presId="urn:microsoft.com/office/officeart/2005/8/layout/vList2"/>
    <dgm:cxn modelId="{07BDA32B-4962-40C4-810E-D55D3921AF42}" type="presOf" srcId="{47BD6D96-D6D7-49A2-BDD0-BA6347C7009C}" destId="{894D0A36-0110-4109-BDB3-347B6B7A6963}" srcOrd="0" destOrd="1" presId="urn:microsoft.com/office/officeart/2005/8/layout/vList2"/>
    <dgm:cxn modelId="{0B2C0C35-E253-4C83-B42A-67D643034737}" srcId="{13FF720F-68B7-41B8-B599-BA1272DBFA4A}" destId="{9AB72D5F-AF87-44B1-89EB-3ECAFC759C33}" srcOrd="2" destOrd="0" parTransId="{B80C4D34-F6F0-4F39-8E30-5B874755E69D}" sibTransId="{AFAC0070-9642-4B64-B7E5-E03A2AB21B6B}"/>
    <dgm:cxn modelId="{FAF0D336-78AE-4E50-8EB7-FB35313AB129}" type="presOf" srcId="{3B306FAF-171A-4707-B7DC-4F713A74E47C}" destId="{9F5FA6E6-1ED4-4F00-B680-F708AB75369C}" srcOrd="0" destOrd="0" presId="urn:microsoft.com/office/officeart/2005/8/layout/vList2"/>
    <dgm:cxn modelId="{F8B1A53E-6065-4458-A431-045E3BD9FE1B}" type="presOf" srcId="{D30850B7-601E-4840-93D7-6249914A8B10}" destId="{922B429D-DC65-4CE7-A9CC-B09262F526EE}" srcOrd="0" destOrd="3" presId="urn:microsoft.com/office/officeart/2005/8/layout/vList2"/>
    <dgm:cxn modelId="{3F3AC067-517E-43FE-B32F-16F61921237D}" type="presOf" srcId="{9AB72D5F-AF87-44B1-89EB-3ECAFC759C33}" destId="{A0353095-B502-422C-A36B-89E974891A30}" srcOrd="0" destOrd="0" presId="urn:microsoft.com/office/officeart/2005/8/layout/vList2"/>
    <dgm:cxn modelId="{E5C72748-6DDD-4601-BA3D-8EEE574B80DB}" type="presOf" srcId="{9C734968-29E4-45EF-AF17-95A4D365F166}" destId="{79351E24-823D-4700-8EF9-B203B3CA8497}" srcOrd="0" destOrd="0" presId="urn:microsoft.com/office/officeart/2005/8/layout/vList2"/>
    <dgm:cxn modelId="{102D5A69-6892-4337-9865-C260374AA49D}" type="presOf" srcId="{13FF720F-68B7-41B8-B599-BA1272DBFA4A}" destId="{E4CA1643-FFB4-4EC2-9FCB-D97DF0FD0FDF}" srcOrd="0" destOrd="0" presId="urn:microsoft.com/office/officeart/2005/8/layout/vList2"/>
    <dgm:cxn modelId="{CDDBF86A-51B1-4229-96FC-BED6953100E1}" type="presOf" srcId="{68A52E35-496A-4F48-B05F-0C698B925C60}" destId="{D537FC10-3DFE-4139-8A03-865F012CFE32}" srcOrd="0" destOrd="0" presId="urn:microsoft.com/office/officeart/2005/8/layout/vList2"/>
    <dgm:cxn modelId="{4DB08452-CDD2-4D92-B175-268062038C30}" srcId="{13FF720F-68B7-41B8-B599-BA1272DBFA4A}" destId="{3B306FAF-171A-4707-B7DC-4F713A74E47C}" srcOrd="1" destOrd="0" parTransId="{5A04971E-7242-4F48-9B25-C81A785F2A48}" sibTransId="{4FCD7326-436F-4952-8423-4D92F1D9B094}"/>
    <dgm:cxn modelId="{7DCEDB55-B9AF-4F0A-8C23-1EE0DB4632AC}" srcId="{9C734968-29E4-45EF-AF17-95A4D365F166}" destId="{535B3FAF-FD62-4A56-B024-DF19EA5DF60F}" srcOrd="0" destOrd="0" parTransId="{ABC97113-64D9-4EED-AA35-A90242741D5E}" sibTransId="{B3EDE8B0-A0EF-4839-B1E1-4FBAD2B05F26}"/>
    <dgm:cxn modelId="{AEA4F87E-4F2D-48A0-A47F-D287EB341CFC}" type="presOf" srcId="{8C71E523-8E58-4231-AF56-0DEF24347B02}" destId="{922B429D-DC65-4CE7-A9CC-B09262F526EE}" srcOrd="0" destOrd="1" presId="urn:microsoft.com/office/officeart/2005/8/layout/vList2"/>
    <dgm:cxn modelId="{AA6CDB90-8FE8-491C-B5F6-15FF71B1A1A7}" srcId="{3B306FAF-171A-4707-B7DC-4F713A74E47C}" destId="{441167F0-356F-4061-85D6-442447444FB8}" srcOrd="2" destOrd="0" parTransId="{0CC8B20C-476C-4592-8A53-1A58D76AB75E}" sibTransId="{E90717CD-E590-4535-B83D-5224B54A6705}"/>
    <dgm:cxn modelId="{4099B096-59C6-4D7F-AE16-B22A9611914D}" srcId="{3B306FAF-171A-4707-B7DC-4F713A74E47C}" destId="{1862194C-4AFD-4FC7-9F01-B87C707E2A0F}" srcOrd="0" destOrd="0" parTransId="{329554E5-4040-425E-A933-FD39F3E46474}" sibTransId="{75E90CE3-F19C-44DA-99FE-812507855955}"/>
    <dgm:cxn modelId="{B19644D5-DD58-4650-AFD4-BD462AD3C520}" srcId="{13FF720F-68B7-41B8-B599-BA1272DBFA4A}" destId="{9C734968-29E4-45EF-AF17-95A4D365F166}" srcOrd="0" destOrd="0" parTransId="{036CDF79-3351-4EC0-B4DC-5EE84C4B74E9}" sibTransId="{0AAB187C-AC29-4E54-81D5-2CFE7E04B67B}"/>
    <dgm:cxn modelId="{414868D6-CD82-464D-AB6B-E52B24FC95EE}" srcId="{3B306FAF-171A-4707-B7DC-4F713A74E47C}" destId="{8C71E523-8E58-4231-AF56-0DEF24347B02}" srcOrd="1" destOrd="0" parTransId="{E4D2EEBF-F36B-4494-B33C-C6D80A14B0F6}" sibTransId="{26FF5AF5-7C4F-4BD5-8A09-1AB540F13EF4}"/>
    <dgm:cxn modelId="{B3780BDF-F2C6-4676-82A4-FAFA524AB629}" type="presOf" srcId="{1862194C-4AFD-4FC7-9F01-B87C707E2A0F}" destId="{922B429D-DC65-4CE7-A9CC-B09262F526EE}" srcOrd="0" destOrd="0" presId="urn:microsoft.com/office/officeart/2005/8/layout/vList2"/>
    <dgm:cxn modelId="{83169DF6-50C1-4B95-8017-76603B84FC9E}" type="presOf" srcId="{535B3FAF-FD62-4A56-B024-DF19EA5DF60F}" destId="{894D0A36-0110-4109-BDB3-347B6B7A6963}" srcOrd="0" destOrd="0" presId="urn:microsoft.com/office/officeart/2005/8/layout/vList2"/>
    <dgm:cxn modelId="{085615F7-DB08-4F0F-9EFF-80FBDEF2E3DF}" srcId="{13FF720F-68B7-41B8-B599-BA1272DBFA4A}" destId="{68A52E35-496A-4F48-B05F-0C698B925C60}" srcOrd="3" destOrd="0" parTransId="{2D04D406-21A6-470C-B9E5-CC14F0D480EA}" sibTransId="{CC8D3D32-6976-43B5-999B-9794E752BAE6}"/>
    <dgm:cxn modelId="{A23B02FC-A177-467D-BD97-AC4E45CDE837}" srcId="{3B306FAF-171A-4707-B7DC-4F713A74E47C}" destId="{D30850B7-601E-4840-93D7-6249914A8B10}" srcOrd="3" destOrd="0" parTransId="{0EA68A1B-12D9-45B2-887B-5C49250AC193}" sibTransId="{1B8EA0E6-E274-4225-9C70-BA96E39024A9}"/>
    <dgm:cxn modelId="{7EF5D7FE-87AA-445E-9DFF-F9447EB8E036}" type="presParOf" srcId="{E4CA1643-FFB4-4EC2-9FCB-D97DF0FD0FDF}" destId="{79351E24-823D-4700-8EF9-B203B3CA8497}" srcOrd="0" destOrd="0" presId="urn:microsoft.com/office/officeart/2005/8/layout/vList2"/>
    <dgm:cxn modelId="{89ABF74A-B0C1-4010-B2E9-95BC7388A3DD}" type="presParOf" srcId="{E4CA1643-FFB4-4EC2-9FCB-D97DF0FD0FDF}" destId="{894D0A36-0110-4109-BDB3-347B6B7A6963}" srcOrd="1" destOrd="0" presId="urn:microsoft.com/office/officeart/2005/8/layout/vList2"/>
    <dgm:cxn modelId="{6FA02769-2073-4A8E-AC91-0920E3B5AF75}" type="presParOf" srcId="{E4CA1643-FFB4-4EC2-9FCB-D97DF0FD0FDF}" destId="{9F5FA6E6-1ED4-4F00-B680-F708AB75369C}" srcOrd="2" destOrd="0" presId="urn:microsoft.com/office/officeart/2005/8/layout/vList2"/>
    <dgm:cxn modelId="{BFD6E3BE-9466-472D-B9FE-BC88DF7AE33F}" type="presParOf" srcId="{E4CA1643-FFB4-4EC2-9FCB-D97DF0FD0FDF}" destId="{922B429D-DC65-4CE7-A9CC-B09262F526EE}" srcOrd="3" destOrd="0" presId="urn:microsoft.com/office/officeart/2005/8/layout/vList2"/>
    <dgm:cxn modelId="{F9E9D6BD-E3C2-4411-8C55-68FD58A8FA83}" type="presParOf" srcId="{E4CA1643-FFB4-4EC2-9FCB-D97DF0FD0FDF}" destId="{A0353095-B502-422C-A36B-89E974891A30}" srcOrd="4" destOrd="0" presId="urn:microsoft.com/office/officeart/2005/8/layout/vList2"/>
    <dgm:cxn modelId="{14EFD35B-5145-49B7-B5E2-FF1E7E19049C}" type="presParOf" srcId="{E4CA1643-FFB4-4EC2-9FCB-D97DF0FD0FDF}" destId="{941781BF-E910-4824-8FA9-05048E78BA29}" srcOrd="5" destOrd="0" presId="urn:microsoft.com/office/officeart/2005/8/layout/vList2"/>
    <dgm:cxn modelId="{A147BA4B-9047-400F-A77D-3554431F69DE}" type="presParOf" srcId="{E4CA1643-FFB4-4EC2-9FCB-D97DF0FD0FDF}" destId="{D537FC10-3DFE-4139-8A03-865F012CFE32}"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5BC8B7-4984-4A3A-883D-DA08736E41F9}"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E6BA9834-589A-4F57-8CF3-694DBD4DE286}">
      <dgm:prSet/>
      <dgm:spPr/>
      <dgm:t>
        <a:bodyPr/>
        <a:lstStyle/>
        <a:p>
          <a:r>
            <a:rPr lang="en-US"/>
            <a:t>Germanic peoples took the west</a:t>
          </a:r>
        </a:p>
      </dgm:t>
    </dgm:pt>
    <dgm:pt modelId="{5F234D01-3933-49BB-98DA-BB338CB31564}" type="parTrans" cxnId="{7F2642B1-A3B4-4A6B-A7FE-2FBAC1057A28}">
      <dgm:prSet/>
      <dgm:spPr/>
      <dgm:t>
        <a:bodyPr/>
        <a:lstStyle/>
        <a:p>
          <a:endParaRPr lang="en-US"/>
        </a:p>
      </dgm:t>
    </dgm:pt>
    <dgm:pt modelId="{C84AC4B8-C309-4F39-B717-E8D0566A2B1F}" type="sibTrans" cxnId="{7F2642B1-A3B4-4A6B-A7FE-2FBAC1057A28}">
      <dgm:prSet/>
      <dgm:spPr/>
      <dgm:t>
        <a:bodyPr/>
        <a:lstStyle/>
        <a:p>
          <a:endParaRPr lang="en-US"/>
        </a:p>
      </dgm:t>
    </dgm:pt>
    <dgm:pt modelId="{AB0B454F-F0E5-41B1-BDEA-8BF546A98B1B}">
      <dgm:prSet/>
      <dgm:spPr/>
      <dgm:t>
        <a:bodyPr/>
        <a:lstStyle/>
        <a:p>
          <a:r>
            <a:rPr lang="en-US"/>
            <a:t>Slavic peoples took the north</a:t>
          </a:r>
        </a:p>
      </dgm:t>
    </dgm:pt>
    <dgm:pt modelId="{8A4FAA6E-96EB-4F8B-8AA0-C388A6D7289E}" type="parTrans" cxnId="{2B943F02-BE67-4317-968C-D3AA85EFCED1}">
      <dgm:prSet/>
      <dgm:spPr/>
      <dgm:t>
        <a:bodyPr/>
        <a:lstStyle/>
        <a:p>
          <a:endParaRPr lang="en-US"/>
        </a:p>
      </dgm:t>
    </dgm:pt>
    <dgm:pt modelId="{B7A199F5-10B2-47EC-8008-EDE8192BCBE2}" type="sibTrans" cxnId="{2B943F02-BE67-4317-968C-D3AA85EFCED1}">
      <dgm:prSet/>
      <dgm:spPr/>
      <dgm:t>
        <a:bodyPr/>
        <a:lstStyle/>
        <a:p>
          <a:endParaRPr lang="en-US"/>
        </a:p>
      </dgm:t>
    </dgm:pt>
    <dgm:pt modelId="{58947F31-9FD9-4668-8F18-3EC6EDDAE93C}">
      <dgm:prSet/>
      <dgm:spPr/>
      <dgm:t>
        <a:bodyPr/>
        <a:lstStyle/>
        <a:p>
          <a:r>
            <a:rPr lang="en-US"/>
            <a:t>Arab Muslims took most of SW Asia and N. Africa</a:t>
          </a:r>
        </a:p>
      </dgm:t>
    </dgm:pt>
    <dgm:pt modelId="{9FBAB21A-AA47-4CD8-BDCE-F925C39F25F4}" type="parTrans" cxnId="{B03E819E-D68A-41EE-A4FD-3757096A5243}">
      <dgm:prSet/>
      <dgm:spPr/>
      <dgm:t>
        <a:bodyPr/>
        <a:lstStyle/>
        <a:p>
          <a:endParaRPr lang="en-US"/>
        </a:p>
      </dgm:t>
    </dgm:pt>
    <dgm:pt modelId="{0243ACBC-C3ED-4694-9A6A-18AFC2BD0377}" type="sibTrans" cxnId="{B03E819E-D68A-41EE-A4FD-3757096A5243}">
      <dgm:prSet/>
      <dgm:spPr/>
      <dgm:t>
        <a:bodyPr/>
        <a:lstStyle/>
        <a:p>
          <a:endParaRPr lang="en-US"/>
        </a:p>
      </dgm:t>
    </dgm:pt>
    <dgm:pt modelId="{2CF6B4B8-B4BA-4273-AB47-8717DC00446E}">
      <dgm:prSet/>
      <dgm:spPr/>
      <dgm:t>
        <a:bodyPr/>
        <a:lstStyle/>
        <a:p>
          <a:r>
            <a:rPr lang="en-US"/>
            <a:t>The Turks, Muslims from C. Asia, took most of Turkey in 1000-1100</a:t>
          </a:r>
        </a:p>
      </dgm:t>
    </dgm:pt>
    <dgm:pt modelId="{249C2FC4-40EF-4BF4-9303-E19D55F16599}" type="parTrans" cxnId="{65AD625A-A8FC-4AC6-9D0B-E152F7AC47E6}">
      <dgm:prSet/>
      <dgm:spPr/>
      <dgm:t>
        <a:bodyPr/>
        <a:lstStyle/>
        <a:p>
          <a:endParaRPr lang="en-US"/>
        </a:p>
      </dgm:t>
    </dgm:pt>
    <dgm:pt modelId="{7E936C4B-C2C7-479F-8653-27D1D272BB0E}" type="sibTrans" cxnId="{65AD625A-A8FC-4AC6-9D0B-E152F7AC47E6}">
      <dgm:prSet/>
      <dgm:spPr/>
      <dgm:t>
        <a:bodyPr/>
        <a:lstStyle/>
        <a:p>
          <a:endParaRPr lang="en-US"/>
        </a:p>
      </dgm:t>
    </dgm:pt>
    <dgm:pt modelId="{303F2CCA-56C5-439A-BF73-41EA8B2FC4BD}">
      <dgm:prSet/>
      <dgm:spPr/>
      <dgm:t>
        <a:bodyPr/>
        <a:lstStyle/>
        <a:p>
          <a:r>
            <a:rPr lang="en-US"/>
            <a:t>Western European armies attacked Constantinople in 1204</a:t>
          </a:r>
        </a:p>
      </dgm:t>
    </dgm:pt>
    <dgm:pt modelId="{DF399FE6-5530-4406-9D78-4DE7CF4664B0}" type="parTrans" cxnId="{C451624A-7DA7-4E54-8427-8DB22A62C975}">
      <dgm:prSet/>
      <dgm:spPr/>
      <dgm:t>
        <a:bodyPr/>
        <a:lstStyle/>
        <a:p>
          <a:endParaRPr lang="en-US"/>
        </a:p>
      </dgm:t>
    </dgm:pt>
    <dgm:pt modelId="{90F161CF-FAA2-450D-9152-C93FE5A7C1CF}" type="sibTrans" cxnId="{C451624A-7DA7-4E54-8427-8DB22A62C975}">
      <dgm:prSet/>
      <dgm:spPr/>
      <dgm:t>
        <a:bodyPr/>
        <a:lstStyle/>
        <a:p>
          <a:endParaRPr lang="en-US"/>
        </a:p>
      </dgm:t>
    </dgm:pt>
    <dgm:pt modelId="{D570F39D-DFFE-4DBD-A6A8-AAB77A9DFA98}">
      <dgm:prSet/>
      <dgm:spPr/>
      <dgm:t>
        <a:bodyPr/>
        <a:lstStyle/>
        <a:p>
          <a:r>
            <a:rPr lang="en-US"/>
            <a:t>In 1453, Turkish Ottoman seized Constantinople</a:t>
          </a:r>
        </a:p>
      </dgm:t>
    </dgm:pt>
    <dgm:pt modelId="{F43D14E2-4C7B-4D52-9081-6F4A1C285AC1}" type="parTrans" cxnId="{7823A269-CAAF-4FF9-B721-B8B4E43DFD1A}">
      <dgm:prSet/>
      <dgm:spPr/>
      <dgm:t>
        <a:bodyPr/>
        <a:lstStyle/>
        <a:p>
          <a:endParaRPr lang="en-US"/>
        </a:p>
      </dgm:t>
    </dgm:pt>
    <dgm:pt modelId="{D6552161-DD0B-4653-8494-2E1678DB7A0C}" type="sibTrans" cxnId="{7823A269-CAAF-4FF9-B721-B8B4E43DFD1A}">
      <dgm:prSet/>
      <dgm:spPr/>
      <dgm:t>
        <a:bodyPr/>
        <a:lstStyle/>
        <a:p>
          <a:endParaRPr lang="en-US"/>
        </a:p>
      </dgm:t>
    </dgm:pt>
    <dgm:pt modelId="{E7AE6B5A-4F21-4EF8-B331-1402BA7B4ECC}">
      <dgm:prSet/>
      <dgm:spPr/>
      <dgm:t>
        <a:bodyPr/>
        <a:lstStyle/>
        <a:p>
          <a:r>
            <a:rPr lang="en-US"/>
            <a:t>And that’s the end of the Byzantine Empire</a:t>
          </a:r>
        </a:p>
      </dgm:t>
    </dgm:pt>
    <dgm:pt modelId="{1D8EC0CA-8D67-4B68-A921-E6CD60FBBB48}" type="parTrans" cxnId="{E20266F5-4BC2-4B6A-B54A-BA596C765F6C}">
      <dgm:prSet/>
      <dgm:spPr/>
      <dgm:t>
        <a:bodyPr/>
        <a:lstStyle/>
        <a:p>
          <a:endParaRPr lang="en-US"/>
        </a:p>
      </dgm:t>
    </dgm:pt>
    <dgm:pt modelId="{73BE3288-60BB-4CA7-919B-A303D90A680C}" type="sibTrans" cxnId="{E20266F5-4BC2-4B6A-B54A-BA596C765F6C}">
      <dgm:prSet/>
      <dgm:spPr/>
      <dgm:t>
        <a:bodyPr/>
        <a:lstStyle/>
        <a:p>
          <a:endParaRPr lang="en-US"/>
        </a:p>
      </dgm:t>
    </dgm:pt>
    <dgm:pt modelId="{5263DC61-791B-4E7D-A826-0E09041C66F0}" type="pres">
      <dgm:prSet presAssocID="{DA5BC8B7-4984-4A3A-883D-DA08736E41F9}" presName="linear" presStyleCnt="0">
        <dgm:presLayoutVars>
          <dgm:animLvl val="lvl"/>
          <dgm:resizeHandles val="exact"/>
        </dgm:presLayoutVars>
      </dgm:prSet>
      <dgm:spPr/>
    </dgm:pt>
    <dgm:pt modelId="{2929A073-7C28-492A-B6D5-52B3DE321E82}" type="pres">
      <dgm:prSet presAssocID="{E6BA9834-589A-4F57-8CF3-694DBD4DE286}" presName="parentText" presStyleLbl="node1" presStyleIdx="0" presStyleCnt="7">
        <dgm:presLayoutVars>
          <dgm:chMax val="0"/>
          <dgm:bulletEnabled val="1"/>
        </dgm:presLayoutVars>
      </dgm:prSet>
      <dgm:spPr/>
    </dgm:pt>
    <dgm:pt modelId="{1E93D07B-41FF-455E-86FF-353D68411A77}" type="pres">
      <dgm:prSet presAssocID="{C84AC4B8-C309-4F39-B717-E8D0566A2B1F}" presName="spacer" presStyleCnt="0"/>
      <dgm:spPr/>
    </dgm:pt>
    <dgm:pt modelId="{9B02AD1E-9AC2-44E4-8CBD-D1B6F338679F}" type="pres">
      <dgm:prSet presAssocID="{AB0B454F-F0E5-41B1-BDEA-8BF546A98B1B}" presName="parentText" presStyleLbl="node1" presStyleIdx="1" presStyleCnt="7">
        <dgm:presLayoutVars>
          <dgm:chMax val="0"/>
          <dgm:bulletEnabled val="1"/>
        </dgm:presLayoutVars>
      </dgm:prSet>
      <dgm:spPr/>
    </dgm:pt>
    <dgm:pt modelId="{E2391F86-D217-4B60-A111-4A1191B6DB89}" type="pres">
      <dgm:prSet presAssocID="{B7A199F5-10B2-47EC-8008-EDE8192BCBE2}" presName="spacer" presStyleCnt="0"/>
      <dgm:spPr/>
    </dgm:pt>
    <dgm:pt modelId="{4D6D373E-E8AF-4292-BEBE-A46BBF6B092D}" type="pres">
      <dgm:prSet presAssocID="{58947F31-9FD9-4668-8F18-3EC6EDDAE93C}" presName="parentText" presStyleLbl="node1" presStyleIdx="2" presStyleCnt="7">
        <dgm:presLayoutVars>
          <dgm:chMax val="0"/>
          <dgm:bulletEnabled val="1"/>
        </dgm:presLayoutVars>
      </dgm:prSet>
      <dgm:spPr/>
    </dgm:pt>
    <dgm:pt modelId="{3C9E1FBB-64DC-4F04-84FB-B18B6E79795C}" type="pres">
      <dgm:prSet presAssocID="{0243ACBC-C3ED-4694-9A6A-18AFC2BD0377}" presName="spacer" presStyleCnt="0"/>
      <dgm:spPr/>
    </dgm:pt>
    <dgm:pt modelId="{E355CBD3-EB52-4D33-A528-3FE24683D1B5}" type="pres">
      <dgm:prSet presAssocID="{2CF6B4B8-B4BA-4273-AB47-8717DC00446E}" presName="parentText" presStyleLbl="node1" presStyleIdx="3" presStyleCnt="7">
        <dgm:presLayoutVars>
          <dgm:chMax val="0"/>
          <dgm:bulletEnabled val="1"/>
        </dgm:presLayoutVars>
      </dgm:prSet>
      <dgm:spPr/>
    </dgm:pt>
    <dgm:pt modelId="{36790A17-B333-4330-A9B6-9CFF108FA1AB}" type="pres">
      <dgm:prSet presAssocID="{7E936C4B-C2C7-479F-8653-27D1D272BB0E}" presName="spacer" presStyleCnt="0"/>
      <dgm:spPr/>
    </dgm:pt>
    <dgm:pt modelId="{359BD89C-4E75-49F4-AE65-E1B6829A5D21}" type="pres">
      <dgm:prSet presAssocID="{303F2CCA-56C5-439A-BF73-41EA8B2FC4BD}" presName="parentText" presStyleLbl="node1" presStyleIdx="4" presStyleCnt="7">
        <dgm:presLayoutVars>
          <dgm:chMax val="0"/>
          <dgm:bulletEnabled val="1"/>
        </dgm:presLayoutVars>
      </dgm:prSet>
      <dgm:spPr/>
    </dgm:pt>
    <dgm:pt modelId="{735AE946-7182-41D5-807F-B48E56FFD9B3}" type="pres">
      <dgm:prSet presAssocID="{90F161CF-FAA2-450D-9152-C93FE5A7C1CF}" presName="spacer" presStyleCnt="0"/>
      <dgm:spPr/>
    </dgm:pt>
    <dgm:pt modelId="{219FF80F-1BE5-4BD6-A02C-9D9E242687C6}" type="pres">
      <dgm:prSet presAssocID="{D570F39D-DFFE-4DBD-A6A8-AAB77A9DFA98}" presName="parentText" presStyleLbl="node1" presStyleIdx="5" presStyleCnt="7">
        <dgm:presLayoutVars>
          <dgm:chMax val="0"/>
          <dgm:bulletEnabled val="1"/>
        </dgm:presLayoutVars>
      </dgm:prSet>
      <dgm:spPr/>
    </dgm:pt>
    <dgm:pt modelId="{C9735969-4636-48F1-B388-8991F1C31F60}" type="pres">
      <dgm:prSet presAssocID="{D6552161-DD0B-4653-8494-2E1678DB7A0C}" presName="spacer" presStyleCnt="0"/>
      <dgm:spPr/>
    </dgm:pt>
    <dgm:pt modelId="{AFEFF03D-6A8F-42F5-A88D-1B2A0DEE9341}" type="pres">
      <dgm:prSet presAssocID="{E7AE6B5A-4F21-4EF8-B331-1402BA7B4ECC}" presName="parentText" presStyleLbl="node1" presStyleIdx="6" presStyleCnt="7">
        <dgm:presLayoutVars>
          <dgm:chMax val="0"/>
          <dgm:bulletEnabled val="1"/>
        </dgm:presLayoutVars>
      </dgm:prSet>
      <dgm:spPr/>
    </dgm:pt>
  </dgm:ptLst>
  <dgm:cxnLst>
    <dgm:cxn modelId="{2B943F02-BE67-4317-968C-D3AA85EFCED1}" srcId="{DA5BC8B7-4984-4A3A-883D-DA08736E41F9}" destId="{AB0B454F-F0E5-41B1-BDEA-8BF546A98B1B}" srcOrd="1" destOrd="0" parTransId="{8A4FAA6E-96EB-4F8B-8AA0-C388A6D7289E}" sibTransId="{B7A199F5-10B2-47EC-8008-EDE8192BCBE2}"/>
    <dgm:cxn modelId="{C1796513-0B42-4A9E-A1C9-98CBA3853359}" type="presOf" srcId="{E7AE6B5A-4F21-4EF8-B331-1402BA7B4ECC}" destId="{AFEFF03D-6A8F-42F5-A88D-1B2A0DEE9341}" srcOrd="0" destOrd="0" presId="urn:microsoft.com/office/officeart/2005/8/layout/vList2"/>
    <dgm:cxn modelId="{D1984147-4572-459A-B1C2-44BAD9ED50E7}" type="presOf" srcId="{DA5BC8B7-4984-4A3A-883D-DA08736E41F9}" destId="{5263DC61-791B-4E7D-A826-0E09041C66F0}" srcOrd="0" destOrd="0" presId="urn:microsoft.com/office/officeart/2005/8/layout/vList2"/>
    <dgm:cxn modelId="{7823A269-CAAF-4FF9-B721-B8B4E43DFD1A}" srcId="{DA5BC8B7-4984-4A3A-883D-DA08736E41F9}" destId="{D570F39D-DFFE-4DBD-A6A8-AAB77A9DFA98}" srcOrd="5" destOrd="0" parTransId="{F43D14E2-4C7B-4D52-9081-6F4A1C285AC1}" sibTransId="{D6552161-DD0B-4653-8494-2E1678DB7A0C}"/>
    <dgm:cxn modelId="{C451624A-7DA7-4E54-8427-8DB22A62C975}" srcId="{DA5BC8B7-4984-4A3A-883D-DA08736E41F9}" destId="{303F2CCA-56C5-439A-BF73-41EA8B2FC4BD}" srcOrd="4" destOrd="0" parTransId="{DF399FE6-5530-4406-9D78-4DE7CF4664B0}" sibTransId="{90F161CF-FAA2-450D-9152-C93FE5A7C1CF}"/>
    <dgm:cxn modelId="{D1C61C75-523A-4B76-BC65-0485CFEE8E44}" type="presOf" srcId="{E6BA9834-589A-4F57-8CF3-694DBD4DE286}" destId="{2929A073-7C28-492A-B6D5-52B3DE321E82}" srcOrd="0" destOrd="0" presId="urn:microsoft.com/office/officeart/2005/8/layout/vList2"/>
    <dgm:cxn modelId="{65AD625A-A8FC-4AC6-9D0B-E152F7AC47E6}" srcId="{DA5BC8B7-4984-4A3A-883D-DA08736E41F9}" destId="{2CF6B4B8-B4BA-4273-AB47-8717DC00446E}" srcOrd="3" destOrd="0" parTransId="{249C2FC4-40EF-4BF4-9303-E19D55F16599}" sibTransId="{7E936C4B-C2C7-479F-8653-27D1D272BB0E}"/>
    <dgm:cxn modelId="{C872A499-700A-44D9-B440-930A98CD780A}" type="presOf" srcId="{2CF6B4B8-B4BA-4273-AB47-8717DC00446E}" destId="{E355CBD3-EB52-4D33-A528-3FE24683D1B5}" srcOrd="0" destOrd="0" presId="urn:microsoft.com/office/officeart/2005/8/layout/vList2"/>
    <dgm:cxn modelId="{B03E819E-D68A-41EE-A4FD-3757096A5243}" srcId="{DA5BC8B7-4984-4A3A-883D-DA08736E41F9}" destId="{58947F31-9FD9-4668-8F18-3EC6EDDAE93C}" srcOrd="2" destOrd="0" parTransId="{9FBAB21A-AA47-4CD8-BDCE-F925C39F25F4}" sibTransId="{0243ACBC-C3ED-4694-9A6A-18AFC2BD0377}"/>
    <dgm:cxn modelId="{C02963A2-0F87-47CA-A2DB-9CD204C0BE73}" type="presOf" srcId="{AB0B454F-F0E5-41B1-BDEA-8BF546A98B1B}" destId="{9B02AD1E-9AC2-44E4-8CBD-D1B6F338679F}" srcOrd="0" destOrd="0" presId="urn:microsoft.com/office/officeart/2005/8/layout/vList2"/>
    <dgm:cxn modelId="{7F2642B1-A3B4-4A6B-A7FE-2FBAC1057A28}" srcId="{DA5BC8B7-4984-4A3A-883D-DA08736E41F9}" destId="{E6BA9834-589A-4F57-8CF3-694DBD4DE286}" srcOrd="0" destOrd="0" parTransId="{5F234D01-3933-49BB-98DA-BB338CB31564}" sibTransId="{C84AC4B8-C309-4F39-B717-E8D0566A2B1F}"/>
    <dgm:cxn modelId="{8D564DC6-94B2-4972-8CC0-9A991E078C63}" type="presOf" srcId="{D570F39D-DFFE-4DBD-A6A8-AAB77A9DFA98}" destId="{219FF80F-1BE5-4BD6-A02C-9D9E242687C6}" srcOrd="0" destOrd="0" presId="urn:microsoft.com/office/officeart/2005/8/layout/vList2"/>
    <dgm:cxn modelId="{2D491EEC-3A28-421E-8004-EF8C4F23AB4F}" type="presOf" srcId="{303F2CCA-56C5-439A-BF73-41EA8B2FC4BD}" destId="{359BD89C-4E75-49F4-AE65-E1B6829A5D21}" srcOrd="0" destOrd="0" presId="urn:microsoft.com/office/officeart/2005/8/layout/vList2"/>
    <dgm:cxn modelId="{600DD6F3-CFB9-4619-89A1-70B0A5D6C5F2}" type="presOf" srcId="{58947F31-9FD9-4668-8F18-3EC6EDDAE93C}" destId="{4D6D373E-E8AF-4292-BEBE-A46BBF6B092D}" srcOrd="0" destOrd="0" presId="urn:microsoft.com/office/officeart/2005/8/layout/vList2"/>
    <dgm:cxn modelId="{E20266F5-4BC2-4B6A-B54A-BA596C765F6C}" srcId="{DA5BC8B7-4984-4A3A-883D-DA08736E41F9}" destId="{E7AE6B5A-4F21-4EF8-B331-1402BA7B4ECC}" srcOrd="6" destOrd="0" parTransId="{1D8EC0CA-8D67-4B68-A921-E6CD60FBBB48}" sibTransId="{73BE3288-60BB-4CA7-919B-A303D90A680C}"/>
    <dgm:cxn modelId="{A8D0BECF-0B54-4DE2-B970-0351CD5ADF5E}" type="presParOf" srcId="{5263DC61-791B-4E7D-A826-0E09041C66F0}" destId="{2929A073-7C28-492A-B6D5-52B3DE321E82}" srcOrd="0" destOrd="0" presId="urn:microsoft.com/office/officeart/2005/8/layout/vList2"/>
    <dgm:cxn modelId="{04A4BD76-11DC-4AD8-A01E-E5556A6C1071}" type="presParOf" srcId="{5263DC61-791B-4E7D-A826-0E09041C66F0}" destId="{1E93D07B-41FF-455E-86FF-353D68411A77}" srcOrd="1" destOrd="0" presId="urn:microsoft.com/office/officeart/2005/8/layout/vList2"/>
    <dgm:cxn modelId="{4182CC11-83CD-4C87-A939-A4989BA6564E}" type="presParOf" srcId="{5263DC61-791B-4E7D-A826-0E09041C66F0}" destId="{9B02AD1E-9AC2-44E4-8CBD-D1B6F338679F}" srcOrd="2" destOrd="0" presId="urn:microsoft.com/office/officeart/2005/8/layout/vList2"/>
    <dgm:cxn modelId="{70E2FA5C-A796-4513-B993-0E6B624E2437}" type="presParOf" srcId="{5263DC61-791B-4E7D-A826-0E09041C66F0}" destId="{E2391F86-D217-4B60-A111-4A1191B6DB89}" srcOrd="3" destOrd="0" presId="urn:microsoft.com/office/officeart/2005/8/layout/vList2"/>
    <dgm:cxn modelId="{B185D1A3-DC6A-42C4-9805-90FAF3B6F15C}" type="presParOf" srcId="{5263DC61-791B-4E7D-A826-0E09041C66F0}" destId="{4D6D373E-E8AF-4292-BEBE-A46BBF6B092D}" srcOrd="4" destOrd="0" presId="urn:microsoft.com/office/officeart/2005/8/layout/vList2"/>
    <dgm:cxn modelId="{D8962EB4-D811-4DCF-8E62-1C6F34A3A6DB}" type="presParOf" srcId="{5263DC61-791B-4E7D-A826-0E09041C66F0}" destId="{3C9E1FBB-64DC-4F04-84FB-B18B6E79795C}" srcOrd="5" destOrd="0" presId="urn:microsoft.com/office/officeart/2005/8/layout/vList2"/>
    <dgm:cxn modelId="{5995E9D5-1EE3-43E6-8C21-4B471F1CA042}" type="presParOf" srcId="{5263DC61-791B-4E7D-A826-0E09041C66F0}" destId="{E355CBD3-EB52-4D33-A528-3FE24683D1B5}" srcOrd="6" destOrd="0" presId="urn:microsoft.com/office/officeart/2005/8/layout/vList2"/>
    <dgm:cxn modelId="{5E6EA03B-41FA-46DD-9FD1-C851D31487F9}" type="presParOf" srcId="{5263DC61-791B-4E7D-A826-0E09041C66F0}" destId="{36790A17-B333-4330-A9B6-9CFF108FA1AB}" srcOrd="7" destOrd="0" presId="urn:microsoft.com/office/officeart/2005/8/layout/vList2"/>
    <dgm:cxn modelId="{C22AD447-6B40-4890-B953-41AFAE61D4B4}" type="presParOf" srcId="{5263DC61-791B-4E7D-A826-0E09041C66F0}" destId="{359BD89C-4E75-49F4-AE65-E1B6829A5D21}" srcOrd="8" destOrd="0" presId="urn:microsoft.com/office/officeart/2005/8/layout/vList2"/>
    <dgm:cxn modelId="{2543DACF-01D3-4937-80C9-AF67411A47C9}" type="presParOf" srcId="{5263DC61-791B-4E7D-A826-0E09041C66F0}" destId="{735AE946-7182-41D5-807F-B48E56FFD9B3}" srcOrd="9" destOrd="0" presId="urn:microsoft.com/office/officeart/2005/8/layout/vList2"/>
    <dgm:cxn modelId="{3DA5010B-7CBB-4459-A523-833191C0DFE3}" type="presParOf" srcId="{5263DC61-791B-4E7D-A826-0E09041C66F0}" destId="{219FF80F-1BE5-4BD6-A02C-9D9E242687C6}" srcOrd="10" destOrd="0" presId="urn:microsoft.com/office/officeart/2005/8/layout/vList2"/>
    <dgm:cxn modelId="{BE7B279B-C2E8-4663-BDC3-124E968935F2}" type="presParOf" srcId="{5263DC61-791B-4E7D-A826-0E09041C66F0}" destId="{C9735969-4636-48F1-B388-8991F1C31F60}" srcOrd="11" destOrd="0" presId="urn:microsoft.com/office/officeart/2005/8/layout/vList2"/>
    <dgm:cxn modelId="{3F841EE1-A483-4F8F-A40C-F731352CD077}" type="presParOf" srcId="{5263DC61-791B-4E7D-A826-0E09041C66F0}" destId="{AFEFF03D-6A8F-42F5-A88D-1B2A0DEE9341}"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351E24-823D-4700-8EF9-B203B3CA8497}">
      <dsp:nvSpPr>
        <dsp:cNvPr id="0" name=""/>
        <dsp:cNvSpPr/>
      </dsp:nvSpPr>
      <dsp:spPr>
        <a:xfrm>
          <a:off x="0" y="42952"/>
          <a:ext cx="4828172" cy="743535"/>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Finishing Rome</a:t>
          </a:r>
        </a:p>
      </dsp:txBody>
      <dsp:txXfrm>
        <a:off x="36296" y="79248"/>
        <a:ext cx="4755580" cy="670943"/>
      </dsp:txXfrm>
    </dsp:sp>
    <dsp:sp modelId="{894D0A36-0110-4109-BDB3-347B6B7A6963}">
      <dsp:nvSpPr>
        <dsp:cNvPr id="0" name=""/>
        <dsp:cNvSpPr/>
      </dsp:nvSpPr>
      <dsp:spPr>
        <a:xfrm>
          <a:off x="0" y="786487"/>
          <a:ext cx="4828172" cy="834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294"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a:t>Spread of Christianity</a:t>
          </a:r>
        </a:p>
        <a:p>
          <a:pPr marL="228600" lvl="1" indent="-228600" algn="l" defTabSz="1066800">
            <a:lnSpc>
              <a:spcPct val="90000"/>
            </a:lnSpc>
            <a:spcBef>
              <a:spcPct val="0"/>
            </a:spcBef>
            <a:spcAft>
              <a:spcPct val="20000"/>
            </a:spcAft>
            <a:buChar char="•"/>
          </a:pPr>
          <a:r>
            <a:rPr lang="en-US" sz="2400" kern="1200"/>
            <a:t>Fall of the Empire</a:t>
          </a:r>
        </a:p>
      </dsp:txBody>
      <dsp:txXfrm>
        <a:off x="0" y="786487"/>
        <a:ext cx="4828172" cy="834210"/>
      </dsp:txXfrm>
    </dsp:sp>
    <dsp:sp modelId="{9F5FA6E6-1ED4-4F00-B680-F708AB75369C}">
      <dsp:nvSpPr>
        <dsp:cNvPr id="0" name=""/>
        <dsp:cNvSpPr/>
      </dsp:nvSpPr>
      <dsp:spPr>
        <a:xfrm>
          <a:off x="0" y="1620697"/>
          <a:ext cx="4828172" cy="743535"/>
        </a:xfrm>
        <a:prstGeom prst="roundRect">
          <a:avLst/>
        </a:prstGeom>
        <a:solidFill>
          <a:schemeClr val="accent5">
            <a:hueOff val="-4050717"/>
            <a:satOff val="-275"/>
            <a:lumOff val="65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The Byzantine Empire</a:t>
          </a:r>
        </a:p>
      </dsp:txBody>
      <dsp:txXfrm>
        <a:off x="36296" y="1656993"/>
        <a:ext cx="4755580" cy="670943"/>
      </dsp:txXfrm>
    </dsp:sp>
    <dsp:sp modelId="{922B429D-DC65-4CE7-A9CC-B09262F526EE}">
      <dsp:nvSpPr>
        <dsp:cNvPr id="0" name=""/>
        <dsp:cNvSpPr/>
      </dsp:nvSpPr>
      <dsp:spPr>
        <a:xfrm>
          <a:off x="0" y="2364232"/>
          <a:ext cx="4828172" cy="1668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294"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a:t>New Rome</a:t>
          </a:r>
        </a:p>
        <a:p>
          <a:pPr marL="228600" lvl="1" indent="-228600" algn="l" defTabSz="1066800">
            <a:lnSpc>
              <a:spcPct val="90000"/>
            </a:lnSpc>
            <a:spcBef>
              <a:spcPct val="0"/>
            </a:spcBef>
            <a:spcAft>
              <a:spcPct val="20000"/>
            </a:spcAft>
            <a:buChar char="•"/>
          </a:pPr>
          <a:r>
            <a:rPr lang="en-US" sz="2400" kern="1200"/>
            <a:t>The Great Schizm</a:t>
          </a:r>
        </a:p>
        <a:p>
          <a:pPr marL="228600" lvl="1" indent="-228600" algn="l" defTabSz="1066800">
            <a:lnSpc>
              <a:spcPct val="90000"/>
            </a:lnSpc>
            <a:spcBef>
              <a:spcPct val="0"/>
            </a:spcBef>
            <a:spcAft>
              <a:spcPct val="20000"/>
            </a:spcAft>
            <a:buChar char="•"/>
          </a:pPr>
          <a:r>
            <a:rPr lang="en-US" sz="2400" kern="1200"/>
            <a:t>Fall of the Empire</a:t>
          </a:r>
        </a:p>
        <a:p>
          <a:pPr marL="228600" lvl="1" indent="-228600" algn="l" defTabSz="1066800">
            <a:lnSpc>
              <a:spcPct val="90000"/>
            </a:lnSpc>
            <a:spcBef>
              <a:spcPct val="0"/>
            </a:spcBef>
            <a:spcAft>
              <a:spcPct val="20000"/>
            </a:spcAft>
            <a:buChar char="•"/>
          </a:pPr>
          <a:r>
            <a:rPr lang="en-US" sz="2400" kern="1200"/>
            <a:t>Culture and Legacy</a:t>
          </a:r>
        </a:p>
      </dsp:txBody>
      <dsp:txXfrm>
        <a:off x="0" y="2364232"/>
        <a:ext cx="4828172" cy="1668420"/>
      </dsp:txXfrm>
    </dsp:sp>
    <dsp:sp modelId="{A0353095-B502-422C-A36B-89E974891A30}">
      <dsp:nvSpPr>
        <dsp:cNvPr id="0" name=""/>
        <dsp:cNvSpPr/>
      </dsp:nvSpPr>
      <dsp:spPr>
        <a:xfrm>
          <a:off x="0" y="4032652"/>
          <a:ext cx="4828172" cy="743535"/>
        </a:xfrm>
        <a:prstGeom prst="roundRect">
          <a:avLst/>
        </a:prstGeom>
        <a:solidFill>
          <a:schemeClr val="accent5">
            <a:hueOff val="-8101434"/>
            <a:satOff val="-551"/>
            <a:lumOff val="130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Practice Vocab</a:t>
          </a:r>
        </a:p>
      </dsp:txBody>
      <dsp:txXfrm>
        <a:off x="36296" y="4068948"/>
        <a:ext cx="4755580" cy="670943"/>
      </dsp:txXfrm>
    </dsp:sp>
    <dsp:sp modelId="{D537FC10-3DFE-4139-8A03-865F012CFE32}">
      <dsp:nvSpPr>
        <dsp:cNvPr id="0" name=""/>
        <dsp:cNvSpPr/>
      </dsp:nvSpPr>
      <dsp:spPr>
        <a:xfrm>
          <a:off x="0" y="4865467"/>
          <a:ext cx="4828172" cy="743535"/>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Preview of the Week</a:t>
          </a:r>
        </a:p>
      </dsp:txBody>
      <dsp:txXfrm>
        <a:off x="36296" y="4901763"/>
        <a:ext cx="4755580" cy="6709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29A073-7C28-492A-B6D5-52B3DE321E82}">
      <dsp:nvSpPr>
        <dsp:cNvPr id="0" name=""/>
        <dsp:cNvSpPr/>
      </dsp:nvSpPr>
      <dsp:spPr>
        <a:xfrm>
          <a:off x="0" y="20094"/>
          <a:ext cx="4828172" cy="754777"/>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Germanic peoples took the west</a:t>
          </a:r>
        </a:p>
      </dsp:txBody>
      <dsp:txXfrm>
        <a:off x="36845" y="56939"/>
        <a:ext cx="4754482" cy="681087"/>
      </dsp:txXfrm>
    </dsp:sp>
    <dsp:sp modelId="{9B02AD1E-9AC2-44E4-8CBD-D1B6F338679F}">
      <dsp:nvSpPr>
        <dsp:cNvPr id="0" name=""/>
        <dsp:cNvSpPr/>
      </dsp:nvSpPr>
      <dsp:spPr>
        <a:xfrm>
          <a:off x="0" y="829592"/>
          <a:ext cx="4828172" cy="754777"/>
        </a:xfrm>
        <a:prstGeom prst="roundRect">
          <a:avLst/>
        </a:prstGeom>
        <a:solidFill>
          <a:schemeClr val="accent2">
            <a:hueOff val="1073936"/>
            <a:satOff val="-3082"/>
            <a:lumOff val="-493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Slavic peoples took the north</a:t>
          </a:r>
        </a:p>
      </dsp:txBody>
      <dsp:txXfrm>
        <a:off x="36845" y="866437"/>
        <a:ext cx="4754482" cy="681087"/>
      </dsp:txXfrm>
    </dsp:sp>
    <dsp:sp modelId="{4D6D373E-E8AF-4292-BEBE-A46BBF6B092D}">
      <dsp:nvSpPr>
        <dsp:cNvPr id="0" name=""/>
        <dsp:cNvSpPr/>
      </dsp:nvSpPr>
      <dsp:spPr>
        <a:xfrm>
          <a:off x="0" y="1639090"/>
          <a:ext cx="4828172" cy="754777"/>
        </a:xfrm>
        <a:prstGeom prst="roundRect">
          <a:avLst/>
        </a:prstGeom>
        <a:solidFill>
          <a:schemeClr val="accent2">
            <a:hueOff val="2147871"/>
            <a:satOff val="-6164"/>
            <a:lumOff val="-98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Arab Muslims took most of SW Asia and N. Africa</a:t>
          </a:r>
        </a:p>
      </dsp:txBody>
      <dsp:txXfrm>
        <a:off x="36845" y="1675935"/>
        <a:ext cx="4754482" cy="681087"/>
      </dsp:txXfrm>
    </dsp:sp>
    <dsp:sp modelId="{E355CBD3-EB52-4D33-A528-3FE24683D1B5}">
      <dsp:nvSpPr>
        <dsp:cNvPr id="0" name=""/>
        <dsp:cNvSpPr/>
      </dsp:nvSpPr>
      <dsp:spPr>
        <a:xfrm>
          <a:off x="0" y="2448588"/>
          <a:ext cx="4828172" cy="754777"/>
        </a:xfrm>
        <a:prstGeom prst="roundRect">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The Turks, Muslims from C. Asia, took most of Turkey in 1000-1100</a:t>
          </a:r>
        </a:p>
      </dsp:txBody>
      <dsp:txXfrm>
        <a:off x="36845" y="2485433"/>
        <a:ext cx="4754482" cy="681087"/>
      </dsp:txXfrm>
    </dsp:sp>
    <dsp:sp modelId="{359BD89C-4E75-49F4-AE65-E1B6829A5D21}">
      <dsp:nvSpPr>
        <dsp:cNvPr id="0" name=""/>
        <dsp:cNvSpPr/>
      </dsp:nvSpPr>
      <dsp:spPr>
        <a:xfrm>
          <a:off x="0" y="3258086"/>
          <a:ext cx="4828172" cy="754777"/>
        </a:xfrm>
        <a:prstGeom prst="roundRect">
          <a:avLst/>
        </a:prstGeom>
        <a:solidFill>
          <a:schemeClr val="accent2">
            <a:hueOff val="4295743"/>
            <a:satOff val="-12329"/>
            <a:lumOff val="-1973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Western European armies attacked Constantinople in 1204</a:t>
          </a:r>
        </a:p>
      </dsp:txBody>
      <dsp:txXfrm>
        <a:off x="36845" y="3294931"/>
        <a:ext cx="4754482" cy="681087"/>
      </dsp:txXfrm>
    </dsp:sp>
    <dsp:sp modelId="{219FF80F-1BE5-4BD6-A02C-9D9E242687C6}">
      <dsp:nvSpPr>
        <dsp:cNvPr id="0" name=""/>
        <dsp:cNvSpPr/>
      </dsp:nvSpPr>
      <dsp:spPr>
        <a:xfrm>
          <a:off x="0" y="4067584"/>
          <a:ext cx="4828172" cy="754777"/>
        </a:xfrm>
        <a:prstGeom prst="roundRect">
          <a:avLst/>
        </a:prstGeom>
        <a:solidFill>
          <a:schemeClr val="accent2">
            <a:hueOff val="5369678"/>
            <a:satOff val="-15411"/>
            <a:lumOff val="-2467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In 1453, Turkish Ottoman seized Constantinople</a:t>
          </a:r>
        </a:p>
      </dsp:txBody>
      <dsp:txXfrm>
        <a:off x="36845" y="4104429"/>
        <a:ext cx="4754482" cy="681087"/>
      </dsp:txXfrm>
    </dsp:sp>
    <dsp:sp modelId="{AFEFF03D-6A8F-42F5-A88D-1B2A0DEE9341}">
      <dsp:nvSpPr>
        <dsp:cNvPr id="0" name=""/>
        <dsp:cNvSpPr/>
      </dsp:nvSpPr>
      <dsp:spPr>
        <a:xfrm>
          <a:off x="0" y="4877082"/>
          <a:ext cx="4828172" cy="754777"/>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And that’s the end of the Byzantine Empire</a:t>
          </a:r>
        </a:p>
      </dsp:txBody>
      <dsp:txXfrm>
        <a:off x="36845" y="4913927"/>
        <a:ext cx="4754482" cy="68108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A54F9F-F418-496D-B1BD-2FBF58946116}" type="datetimeFigureOut">
              <a:rPr lang="en-US" smtClean="0"/>
              <a:t>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2F82EE-6DC3-465A-801F-480E6500BBA1}" type="slidenum">
              <a:rPr lang="en-US" smtClean="0"/>
              <a:t>‹#›</a:t>
            </a:fld>
            <a:endParaRPr lang="en-US"/>
          </a:p>
        </p:txBody>
      </p:sp>
    </p:spTree>
    <p:extLst>
      <p:ext uri="{BB962C8B-B14F-4D97-AF65-F5344CB8AC3E}">
        <p14:creationId xmlns:p14="http://schemas.microsoft.com/office/powerpoint/2010/main" val="3207979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wikipedia.org/wiki/Festivity"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en.wikipedia.org/wiki/Theatre" TargetMode="External"/><Relationship Id="rId4" Type="http://schemas.openxmlformats.org/officeDocument/2006/relationships/hyperlink" Target="https://en.wikipedia.org/wiki/Religious_ecstasy"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en.wikipedia.org/wiki/Charles_II_of_Spain#cite_note-FOOTNOTEGargantilla2005?-54"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en.wikipedia.org/wiki/Latrine" TargetMode="External"/><Relationship Id="rId3" Type="http://schemas.openxmlformats.org/officeDocument/2006/relationships/hyperlink" Target="https://en.wikipedia.org/wiki/Ancient_Rome" TargetMode="External"/><Relationship Id="rId7" Type="http://schemas.openxmlformats.org/officeDocument/2006/relationships/hyperlink" Target="https://en.wikipedia.org/wiki/Thermae"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en.wikipedia.org/wiki/Roman_Empire" TargetMode="External"/><Relationship Id="rId5" Type="http://schemas.openxmlformats.org/officeDocument/2006/relationships/hyperlink" Target="https://en.wikipedia.org/wiki/Roman_Republic" TargetMode="External"/><Relationship Id="rId10" Type="http://schemas.openxmlformats.org/officeDocument/2006/relationships/hyperlink" Target="https://en.wikipedia.org/wiki/Roman_concrete" TargetMode="External"/><Relationship Id="rId4" Type="http://schemas.openxmlformats.org/officeDocument/2006/relationships/hyperlink" Target="https://en.wikipedia.org/wiki/Aqueduct_(water_supply)" TargetMode="External"/><Relationship Id="rId9" Type="http://schemas.openxmlformats.org/officeDocument/2006/relationships/hyperlink" Target="https://en.wikipedia.org/wiki/Roman_brick"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A4E3FE-3F14-4C1B-A02D-962BD3F029B9}" type="slidenum">
              <a:rPr lang="en-US" smtClean="0"/>
              <a:t>12</a:t>
            </a:fld>
            <a:endParaRPr lang="en-US"/>
          </a:p>
        </p:txBody>
      </p:sp>
    </p:spTree>
    <p:extLst>
      <p:ext uri="{BB962C8B-B14F-4D97-AF65-F5344CB8AC3E}">
        <p14:creationId xmlns:p14="http://schemas.microsoft.com/office/powerpoint/2010/main" val="239916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2"/>
                </a:solidFill>
                <a:effectLst/>
                <a:latin typeface="Arial" panose="020B0604020202020204" pitchFamily="34" charset="0"/>
              </a:rPr>
              <a:t>Temple of Baccus: god of wine-making, orchards and fruit, vegetation, fertility, </a:t>
            </a:r>
            <a:r>
              <a:rPr lang="en-US" b="0" i="0" u="none" strike="noStrike" dirty="0">
                <a:effectLst/>
                <a:latin typeface="Arial" panose="020B0604020202020204" pitchFamily="34" charset="0"/>
                <a:hlinkClick r:id="rId3" tooltip="Festivity"/>
              </a:rPr>
              <a:t>festivity</a:t>
            </a:r>
            <a:r>
              <a:rPr lang="en-US" b="0" i="0" dirty="0">
                <a:solidFill>
                  <a:srgbClr val="202122"/>
                </a:solidFill>
                <a:effectLst/>
                <a:latin typeface="Arial" panose="020B0604020202020204" pitchFamily="34" charset="0"/>
              </a:rPr>
              <a:t>, insanity, ritual madness, </a:t>
            </a:r>
            <a:r>
              <a:rPr lang="en-US" b="0" i="0" u="none" strike="noStrike" dirty="0">
                <a:effectLst/>
                <a:latin typeface="Arial" panose="020B0604020202020204" pitchFamily="34" charset="0"/>
                <a:hlinkClick r:id="rId4" tooltip="Religious ecstasy"/>
              </a:rPr>
              <a:t>religious ecstasy</a:t>
            </a:r>
            <a:r>
              <a:rPr lang="en-US" b="0" i="0" dirty="0">
                <a:solidFill>
                  <a:srgbClr val="202122"/>
                </a:solidFill>
                <a:effectLst/>
                <a:latin typeface="Arial" panose="020B0604020202020204" pitchFamily="34" charset="0"/>
              </a:rPr>
              <a:t>, and </a:t>
            </a:r>
            <a:r>
              <a:rPr lang="en-US" b="0" i="0" u="none" strike="noStrike" dirty="0">
                <a:effectLst/>
                <a:latin typeface="Arial" panose="020B0604020202020204" pitchFamily="34" charset="0"/>
                <a:hlinkClick r:id="rId5" tooltip="Theatre"/>
              </a:rPr>
              <a:t>theatre</a:t>
            </a:r>
            <a:r>
              <a:rPr lang="en-US" b="0" i="0" dirty="0">
                <a:solidFill>
                  <a:srgbClr val="202122"/>
                </a:solidFill>
                <a:effectLst/>
                <a:latin typeface="Arial" panose="020B0604020202020204" pitchFamily="34" charset="0"/>
              </a:rPr>
              <a:t>. Not in Rome, or Italy… it’s in Lebanon</a:t>
            </a:r>
            <a:endParaRPr lang="en-US" dirty="0"/>
          </a:p>
        </p:txBody>
      </p:sp>
      <p:sp>
        <p:nvSpPr>
          <p:cNvPr id="4" name="Slide Number Placeholder 3"/>
          <p:cNvSpPr>
            <a:spLocks noGrp="1"/>
          </p:cNvSpPr>
          <p:nvPr>
            <p:ph type="sldNum" sz="quarter" idx="5"/>
          </p:nvPr>
        </p:nvSpPr>
        <p:spPr/>
        <p:txBody>
          <a:bodyPr/>
          <a:lstStyle/>
          <a:p>
            <a:fld id="{58DC2E56-E1A4-44B9-BECF-557F0D5B7A31}" type="slidenum">
              <a:rPr lang="en-US" smtClean="0"/>
              <a:t>31</a:t>
            </a:fld>
            <a:endParaRPr lang="en-US"/>
          </a:p>
        </p:txBody>
      </p:sp>
    </p:spTree>
    <p:extLst>
      <p:ext uri="{BB962C8B-B14F-4D97-AF65-F5344CB8AC3E}">
        <p14:creationId xmlns:p14="http://schemas.microsoft.com/office/powerpoint/2010/main" val="3256996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italic sound familiar? How about Latin?</a:t>
            </a:r>
          </a:p>
        </p:txBody>
      </p:sp>
      <p:sp>
        <p:nvSpPr>
          <p:cNvPr id="4" name="Slide Number Placeholder 3"/>
          <p:cNvSpPr>
            <a:spLocks noGrp="1"/>
          </p:cNvSpPr>
          <p:nvPr>
            <p:ph type="sldNum" sz="quarter" idx="5"/>
          </p:nvPr>
        </p:nvSpPr>
        <p:spPr/>
        <p:txBody>
          <a:bodyPr/>
          <a:lstStyle/>
          <a:p>
            <a:fld id="{58DC2E56-E1A4-44B9-BECF-557F0D5B7A31}" type="slidenum">
              <a:rPr lang="en-US" smtClean="0"/>
              <a:t>35</a:t>
            </a:fld>
            <a:endParaRPr lang="en-US"/>
          </a:p>
        </p:txBody>
      </p:sp>
    </p:spTree>
    <p:extLst>
      <p:ext uri="{BB962C8B-B14F-4D97-AF65-F5344CB8AC3E}">
        <p14:creationId xmlns:p14="http://schemas.microsoft.com/office/powerpoint/2010/main" val="2586026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overthrow the king?</a:t>
            </a:r>
          </a:p>
        </p:txBody>
      </p:sp>
      <p:sp>
        <p:nvSpPr>
          <p:cNvPr id="4" name="Slide Number Placeholder 3"/>
          <p:cNvSpPr>
            <a:spLocks noGrp="1"/>
          </p:cNvSpPr>
          <p:nvPr>
            <p:ph type="sldNum" sz="quarter" idx="5"/>
          </p:nvPr>
        </p:nvSpPr>
        <p:spPr/>
        <p:txBody>
          <a:bodyPr/>
          <a:lstStyle/>
          <a:p>
            <a:fld id="{58DC2E56-E1A4-44B9-BECF-557F0D5B7A31}" type="slidenum">
              <a:rPr lang="en-US" smtClean="0"/>
              <a:t>36</a:t>
            </a:fld>
            <a:endParaRPr lang="en-US"/>
          </a:p>
        </p:txBody>
      </p:sp>
    </p:spTree>
    <p:extLst>
      <p:ext uri="{BB962C8B-B14F-4D97-AF65-F5344CB8AC3E}">
        <p14:creationId xmlns:p14="http://schemas.microsoft.com/office/powerpoint/2010/main" val="482811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333333"/>
                </a:solidFill>
                <a:effectLst/>
                <a:latin typeface="open sans" panose="020F0502020204030204" pitchFamily="34" charset="0"/>
              </a:rPr>
              <a:t>A curse shall light upon the limbs of men.</a:t>
            </a:r>
            <a:br>
              <a:rPr lang="en-US" dirty="0"/>
            </a:br>
            <a:r>
              <a:rPr lang="en-US" b="0" i="1" dirty="0">
                <a:solidFill>
                  <a:srgbClr val="333333"/>
                </a:solidFill>
                <a:effectLst/>
                <a:latin typeface="open sans" panose="020F0502020204030204" pitchFamily="34" charset="0"/>
              </a:rPr>
              <a:t>Domestic fury and fierce civil strife</a:t>
            </a:r>
            <a:br>
              <a:rPr lang="en-US" dirty="0"/>
            </a:br>
            <a:r>
              <a:rPr lang="en-US" b="0" i="1" dirty="0">
                <a:solidFill>
                  <a:srgbClr val="333333"/>
                </a:solidFill>
                <a:effectLst/>
                <a:latin typeface="open sans" panose="020F0502020204030204" pitchFamily="34" charset="0"/>
              </a:rPr>
              <a:t>Shall cumber all the parts of Italy.</a:t>
            </a:r>
            <a:br>
              <a:rPr lang="en-US" dirty="0"/>
            </a:br>
            <a:r>
              <a:rPr lang="en-US" b="0" i="1" dirty="0">
                <a:solidFill>
                  <a:srgbClr val="333333"/>
                </a:solidFill>
                <a:effectLst/>
                <a:latin typeface="open sans" panose="020F0502020204030204" pitchFamily="34" charset="0"/>
              </a:rPr>
              <a:t>Blood and destruction shall be so in use,</a:t>
            </a:r>
            <a:br>
              <a:rPr lang="en-US" dirty="0"/>
            </a:br>
            <a:r>
              <a:rPr lang="en-US" b="0" i="1" dirty="0">
                <a:solidFill>
                  <a:srgbClr val="333333"/>
                </a:solidFill>
                <a:effectLst/>
                <a:latin typeface="open sans" panose="020F0502020204030204" pitchFamily="34" charset="0"/>
              </a:rPr>
              <a:t>And dreadful objects so familiar,</a:t>
            </a:r>
            <a:br>
              <a:rPr lang="en-US" dirty="0"/>
            </a:br>
            <a:r>
              <a:rPr lang="en-US" b="0" i="1" dirty="0">
                <a:solidFill>
                  <a:srgbClr val="333333"/>
                </a:solidFill>
                <a:effectLst/>
                <a:latin typeface="open sans" panose="020F0502020204030204" pitchFamily="34" charset="0"/>
              </a:rPr>
              <a:t>That mothers shall but smile when they behold</a:t>
            </a:r>
            <a:br>
              <a:rPr lang="en-US" dirty="0"/>
            </a:br>
            <a:r>
              <a:rPr lang="en-US" b="0" i="1" dirty="0">
                <a:solidFill>
                  <a:srgbClr val="333333"/>
                </a:solidFill>
                <a:effectLst/>
                <a:latin typeface="open sans" panose="020F0502020204030204" pitchFamily="34" charset="0"/>
              </a:rPr>
              <a:t>Their infants quartered with the hands of war,</a:t>
            </a:r>
            <a:br>
              <a:rPr lang="en-US" dirty="0"/>
            </a:br>
            <a:r>
              <a:rPr lang="en-US" b="0" i="1" dirty="0">
                <a:solidFill>
                  <a:srgbClr val="333333"/>
                </a:solidFill>
                <a:effectLst/>
                <a:latin typeface="open sans" panose="020F0502020204030204" pitchFamily="34" charset="0"/>
              </a:rPr>
              <a:t>All pity choked with custom of fell deeds,</a:t>
            </a:r>
            <a:br>
              <a:rPr lang="en-US" dirty="0"/>
            </a:br>
            <a:r>
              <a:rPr lang="en-US" b="0" i="1" dirty="0">
                <a:solidFill>
                  <a:srgbClr val="333333"/>
                </a:solidFill>
                <a:effectLst/>
                <a:latin typeface="open sans" panose="020F0502020204030204" pitchFamily="34" charset="0"/>
              </a:rPr>
              <a:t>And Caesar’s spirit, ranging for revenge,</a:t>
            </a:r>
            <a:br>
              <a:rPr lang="en-US" dirty="0"/>
            </a:br>
            <a:r>
              <a:rPr lang="en-US" b="0" i="1" dirty="0">
                <a:solidFill>
                  <a:srgbClr val="333333"/>
                </a:solidFill>
                <a:effectLst/>
                <a:latin typeface="open sans" panose="020F0502020204030204" pitchFamily="34" charset="0"/>
              </a:rPr>
              <a:t>With Ate by his side come hot from hell,</a:t>
            </a:r>
            <a:br>
              <a:rPr lang="en-US" dirty="0"/>
            </a:br>
            <a:r>
              <a:rPr lang="en-US" b="0" i="1" dirty="0">
                <a:solidFill>
                  <a:srgbClr val="333333"/>
                </a:solidFill>
                <a:effectLst/>
                <a:latin typeface="open sans" panose="020F0502020204030204" pitchFamily="34" charset="0"/>
              </a:rPr>
              <a:t>Shall in these confines with a monarch’s voice</a:t>
            </a:r>
            <a:br>
              <a:rPr lang="en-US" dirty="0"/>
            </a:br>
            <a:r>
              <a:rPr lang="en-US" b="0" i="1" dirty="0">
                <a:solidFill>
                  <a:srgbClr val="000000"/>
                </a:solidFill>
                <a:effectLst/>
                <a:latin typeface="inherit"/>
              </a:rPr>
              <a:t>Cry “Havoc!” and let slip the dogs of war,</a:t>
            </a:r>
            <a:br>
              <a:rPr lang="en-US" dirty="0"/>
            </a:br>
            <a:r>
              <a:rPr lang="en-US" b="0" i="1" dirty="0">
                <a:solidFill>
                  <a:srgbClr val="333333"/>
                </a:solidFill>
                <a:effectLst/>
                <a:latin typeface="open sans" panose="020F0502020204030204" pitchFamily="34" charset="0"/>
              </a:rPr>
              <a:t>That this foul deed shall smell above the earth</a:t>
            </a:r>
            <a:br>
              <a:rPr lang="en-US" dirty="0"/>
            </a:br>
            <a:r>
              <a:rPr lang="en-US" b="0" i="1" dirty="0">
                <a:solidFill>
                  <a:srgbClr val="333333"/>
                </a:solidFill>
                <a:effectLst/>
                <a:latin typeface="open sans" panose="020F0502020204030204" pitchFamily="34" charset="0"/>
              </a:rPr>
              <a:t>With carrion men, groaning for burial.</a:t>
            </a:r>
          </a:p>
          <a:p>
            <a:endParaRPr lang="en-US" b="0" i="1" dirty="0">
              <a:solidFill>
                <a:srgbClr val="333333"/>
              </a:solidFill>
              <a:effectLst/>
              <a:latin typeface="open sans" panose="020F0502020204030204" pitchFamily="34" charset="0"/>
            </a:endParaRPr>
          </a:p>
          <a:p>
            <a:pPr algn="l"/>
            <a:r>
              <a:rPr lang="en-US" b="0" i="0" dirty="0">
                <a:solidFill>
                  <a:srgbClr val="000000"/>
                </a:solidFill>
                <a:effectLst/>
                <a:latin typeface="adobe-garamond-pro"/>
              </a:rPr>
              <a:t>Friends, Romans, countrymen, lend me your ears;</a:t>
            </a:r>
            <a:br>
              <a:rPr lang="en-US" b="0" i="0" dirty="0">
                <a:solidFill>
                  <a:srgbClr val="000000"/>
                </a:solidFill>
                <a:effectLst/>
                <a:latin typeface="adobe-garamond-pro"/>
              </a:rPr>
            </a:br>
            <a:endParaRPr lang="en-US" b="0" i="0" dirty="0">
              <a:solidFill>
                <a:srgbClr val="000000"/>
              </a:solidFill>
              <a:effectLst/>
              <a:latin typeface="adobe-garamond-pro"/>
            </a:endParaRPr>
          </a:p>
          <a:p>
            <a:pPr algn="l"/>
            <a:r>
              <a:rPr lang="en-US" b="0" i="0" dirty="0">
                <a:solidFill>
                  <a:srgbClr val="000000"/>
                </a:solidFill>
                <a:effectLst/>
                <a:latin typeface="adobe-garamond-pro"/>
              </a:rPr>
              <a:t>I come to bury Caesar, not to praise him.</a:t>
            </a:r>
            <a:br>
              <a:rPr lang="en-US" b="0" i="0" dirty="0">
                <a:solidFill>
                  <a:srgbClr val="000000"/>
                </a:solidFill>
                <a:effectLst/>
                <a:latin typeface="adobe-garamond-pro"/>
              </a:rPr>
            </a:br>
            <a:endParaRPr lang="en-US" b="0" i="0" dirty="0">
              <a:solidFill>
                <a:srgbClr val="000000"/>
              </a:solidFill>
              <a:effectLst/>
              <a:latin typeface="adobe-garamond-pro"/>
            </a:endParaRPr>
          </a:p>
          <a:p>
            <a:pPr algn="l"/>
            <a:r>
              <a:rPr lang="en-US" b="0" i="0" dirty="0">
                <a:solidFill>
                  <a:srgbClr val="000000"/>
                </a:solidFill>
                <a:effectLst/>
                <a:latin typeface="adobe-garamond-pro"/>
              </a:rPr>
              <a:t>The evil that men do lives after them;</a:t>
            </a:r>
            <a:br>
              <a:rPr lang="en-US" b="0" i="0" dirty="0">
                <a:solidFill>
                  <a:srgbClr val="000000"/>
                </a:solidFill>
                <a:effectLst/>
                <a:latin typeface="adobe-garamond-pro"/>
              </a:rPr>
            </a:br>
            <a:endParaRPr lang="en-US" b="0" i="0" dirty="0">
              <a:solidFill>
                <a:srgbClr val="000000"/>
              </a:solidFill>
              <a:effectLst/>
              <a:latin typeface="adobe-garamond-pro"/>
            </a:endParaRPr>
          </a:p>
          <a:p>
            <a:pPr algn="l"/>
            <a:r>
              <a:rPr lang="en-US" b="0" i="0" dirty="0">
                <a:solidFill>
                  <a:srgbClr val="000000"/>
                </a:solidFill>
                <a:effectLst/>
                <a:latin typeface="adobe-garamond-pro"/>
              </a:rPr>
              <a:t>The good is oft interred with their bones;</a:t>
            </a:r>
            <a:br>
              <a:rPr lang="en-US" b="0" i="0" dirty="0">
                <a:solidFill>
                  <a:srgbClr val="000000"/>
                </a:solidFill>
                <a:effectLst/>
                <a:latin typeface="adobe-garamond-pro"/>
              </a:rPr>
            </a:br>
            <a:endParaRPr lang="en-US" b="0" i="0" dirty="0">
              <a:solidFill>
                <a:srgbClr val="000000"/>
              </a:solidFill>
              <a:effectLst/>
              <a:latin typeface="adobe-garamond-pro"/>
            </a:endParaRPr>
          </a:p>
          <a:p>
            <a:pPr algn="l"/>
            <a:r>
              <a:rPr lang="en-US" b="0" i="0" dirty="0">
                <a:solidFill>
                  <a:srgbClr val="000000"/>
                </a:solidFill>
                <a:effectLst/>
                <a:latin typeface="adobe-garamond-pro"/>
              </a:rPr>
              <a:t>So let it be with Caesar. The noble Brutus</a:t>
            </a:r>
            <a:br>
              <a:rPr lang="en-US" b="0" i="0" dirty="0">
                <a:solidFill>
                  <a:srgbClr val="000000"/>
                </a:solidFill>
                <a:effectLst/>
                <a:latin typeface="adobe-garamond-pro"/>
              </a:rPr>
            </a:br>
            <a:endParaRPr lang="en-US" b="0" i="0" dirty="0">
              <a:solidFill>
                <a:srgbClr val="000000"/>
              </a:solidFill>
              <a:effectLst/>
              <a:latin typeface="adobe-garamond-pro"/>
            </a:endParaRPr>
          </a:p>
          <a:p>
            <a:pPr algn="l"/>
            <a:r>
              <a:rPr lang="en-US" b="0" i="0" dirty="0">
                <a:solidFill>
                  <a:srgbClr val="000000"/>
                </a:solidFill>
                <a:effectLst/>
                <a:latin typeface="adobe-garamond-pro"/>
              </a:rPr>
              <a:t>Hath told you Caesar was ambitious:</a:t>
            </a:r>
            <a:br>
              <a:rPr lang="en-US" b="0" i="0" dirty="0">
                <a:solidFill>
                  <a:srgbClr val="000000"/>
                </a:solidFill>
                <a:effectLst/>
                <a:latin typeface="adobe-garamond-pro"/>
              </a:rPr>
            </a:br>
            <a:endParaRPr lang="en-US" b="0" i="0" dirty="0">
              <a:solidFill>
                <a:srgbClr val="000000"/>
              </a:solidFill>
              <a:effectLst/>
              <a:latin typeface="adobe-garamond-pro"/>
            </a:endParaRPr>
          </a:p>
          <a:p>
            <a:pPr algn="l"/>
            <a:r>
              <a:rPr lang="en-US" b="0" i="0" dirty="0">
                <a:solidFill>
                  <a:srgbClr val="000000"/>
                </a:solidFill>
                <a:effectLst/>
                <a:latin typeface="adobe-garamond-pro"/>
              </a:rPr>
              <a:t>If it were so, it was a grievous fault,</a:t>
            </a:r>
            <a:br>
              <a:rPr lang="en-US" b="0" i="0" dirty="0">
                <a:solidFill>
                  <a:srgbClr val="000000"/>
                </a:solidFill>
                <a:effectLst/>
                <a:latin typeface="adobe-garamond-pro"/>
              </a:rPr>
            </a:br>
            <a:endParaRPr lang="en-US" b="0" i="0" dirty="0">
              <a:solidFill>
                <a:srgbClr val="000000"/>
              </a:solidFill>
              <a:effectLst/>
              <a:latin typeface="adobe-garamond-pro"/>
            </a:endParaRPr>
          </a:p>
          <a:p>
            <a:pPr algn="l"/>
            <a:r>
              <a:rPr lang="en-US" b="0" i="0" dirty="0">
                <a:solidFill>
                  <a:srgbClr val="000000"/>
                </a:solidFill>
                <a:effectLst/>
                <a:latin typeface="adobe-garamond-pro"/>
              </a:rPr>
              <a:t>And grievously hath Caesar </a:t>
            </a:r>
            <a:r>
              <a:rPr lang="en-US" b="0" i="0" dirty="0" err="1">
                <a:solidFill>
                  <a:srgbClr val="000000"/>
                </a:solidFill>
                <a:effectLst/>
                <a:latin typeface="adobe-garamond-pro"/>
              </a:rPr>
              <a:t>answer’d</a:t>
            </a:r>
            <a:r>
              <a:rPr lang="en-US" b="0" i="0" dirty="0">
                <a:solidFill>
                  <a:srgbClr val="000000"/>
                </a:solidFill>
                <a:effectLst/>
                <a:latin typeface="adobe-garamond-pro"/>
              </a:rPr>
              <a:t> it.</a:t>
            </a:r>
          </a:p>
          <a:p>
            <a:endParaRPr lang="en-US" dirty="0"/>
          </a:p>
        </p:txBody>
      </p:sp>
      <p:sp>
        <p:nvSpPr>
          <p:cNvPr id="4" name="Slide Number Placeholder 3"/>
          <p:cNvSpPr>
            <a:spLocks noGrp="1"/>
          </p:cNvSpPr>
          <p:nvPr>
            <p:ph type="sldNum" sz="quarter" idx="5"/>
          </p:nvPr>
        </p:nvSpPr>
        <p:spPr/>
        <p:txBody>
          <a:bodyPr/>
          <a:lstStyle/>
          <a:p>
            <a:fld id="{D07FC277-2BB3-4780-BEEB-42C194F5CBAF}" type="slidenum">
              <a:rPr lang="en-US" smtClean="0"/>
              <a:t>50</a:t>
            </a:fld>
            <a:endParaRPr lang="en-US"/>
          </a:p>
        </p:txBody>
      </p:sp>
    </p:spTree>
    <p:extLst>
      <p:ext uri="{BB962C8B-B14F-4D97-AF65-F5344CB8AC3E}">
        <p14:creationId xmlns:p14="http://schemas.microsoft.com/office/powerpoint/2010/main" val="2442485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mj-lt"/>
              <a:buAutoNum type="arabicPeriod"/>
            </a:pPr>
            <a:r>
              <a:rPr lang="en-US" b="1" dirty="0"/>
              <a:t>Formation of the Second Triumvirate</a:t>
            </a:r>
            <a:r>
              <a:rPr lang="en-US" dirty="0"/>
              <a:t>:</a:t>
            </a:r>
          </a:p>
          <a:p>
            <a:pPr marL="742950" lvl="1" indent="-285750">
              <a:buFont typeface="+mj-lt"/>
              <a:buAutoNum type="arabicPeriod"/>
            </a:pPr>
            <a:r>
              <a:rPr lang="en-US" dirty="0"/>
              <a:t>To avenge Caesar and restore order, Antony allied with Octavian (Caesar’s grandnephew and adopted son) and Lepidus, forming the Second Triumvirate in 43 BCE.</a:t>
            </a:r>
          </a:p>
          <a:p>
            <a:pPr marL="742950" lvl="1" indent="-285750">
              <a:buFont typeface="+mj-lt"/>
              <a:buAutoNum type="arabicPeriod"/>
            </a:pPr>
            <a:r>
              <a:rPr lang="en-US" dirty="0"/>
              <a:t>This powerful trio targeted Caesar’s assassins, leading to a series of battles to reclaim control over Rome.</a:t>
            </a:r>
          </a:p>
          <a:p>
            <a:pPr>
              <a:buFont typeface="+mj-lt"/>
              <a:buAutoNum type="arabicPeriod"/>
            </a:pPr>
            <a:r>
              <a:rPr lang="en-US" b="1" dirty="0"/>
              <a:t>The Battle of Philippi</a:t>
            </a:r>
            <a:r>
              <a:rPr lang="en-US" dirty="0"/>
              <a:t>:</a:t>
            </a:r>
          </a:p>
          <a:p>
            <a:pPr marL="742950" lvl="1" indent="-285750">
              <a:buFont typeface="+mj-lt"/>
              <a:buAutoNum type="arabicPeriod"/>
            </a:pPr>
            <a:r>
              <a:rPr lang="en-US" dirty="0"/>
              <a:t>In 42 BCE, Antony and Octavian defeated Brutus and Cassius at the Battle of Philippi in Greece, ending the main resistance from Caesar’s killers.</a:t>
            </a:r>
          </a:p>
          <a:p>
            <a:pPr marL="742950" lvl="1" indent="-285750">
              <a:buFont typeface="+mj-lt"/>
              <a:buAutoNum type="arabicPeriod"/>
            </a:pPr>
            <a:r>
              <a:rPr lang="en-US" dirty="0"/>
              <a:t>Brutus and Cassius both committed suicide after their defeat, effectively ending the hope for restoring the Republic.</a:t>
            </a:r>
          </a:p>
          <a:p>
            <a:pPr>
              <a:buFont typeface="+mj-lt"/>
              <a:buAutoNum type="arabicPeriod"/>
            </a:pPr>
            <a:r>
              <a:rPr lang="en-US" b="1" dirty="0"/>
              <a:t>Power Struggle Between Antony and Octavian</a:t>
            </a:r>
            <a:r>
              <a:rPr lang="en-US" dirty="0"/>
              <a:t>:</a:t>
            </a:r>
          </a:p>
          <a:p>
            <a:pPr marL="742950" lvl="1" indent="-285750">
              <a:buFont typeface="+mj-lt"/>
              <a:buAutoNum type="arabicPeriod"/>
            </a:pPr>
            <a:r>
              <a:rPr lang="en-US" dirty="0"/>
              <a:t>The alliance between Antony and Octavian quickly soured. Antony went to Egypt, where he allied with Queen Cleopatra, which worried many Romans and led to propaganda against him.</a:t>
            </a:r>
          </a:p>
          <a:p>
            <a:pPr marL="742950" lvl="1" indent="-285750">
              <a:buFont typeface="+mj-lt"/>
              <a:buAutoNum type="arabicPeriod"/>
            </a:pPr>
            <a:r>
              <a:rPr lang="en-US" dirty="0"/>
              <a:t>By 31 BCE, Octavian declared war on Antony and Cleopatra, leading to their defeat at the Battle of Actium.</a:t>
            </a:r>
          </a:p>
          <a:p>
            <a:pPr>
              <a:buFont typeface="+mj-lt"/>
              <a:buAutoNum type="arabicPeriod"/>
            </a:pPr>
            <a:r>
              <a:rPr lang="en-US" b="1" dirty="0"/>
              <a:t>Octavian Becomes Augustus</a:t>
            </a:r>
            <a:r>
              <a:rPr lang="en-US" dirty="0"/>
              <a:t>:</a:t>
            </a:r>
          </a:p>
          <a:p>
            <a:pPr marL="742950" lvl="1" indent="-285750">
              <a:buFont typeface="+mj-lt"/>
              <a:buAutoNum type="arabicPeriod"/>
            </a:pPr>
            <a:r>
              <a:rPr lang="en-US" dirty="0"/>
              <a:t>Following Antony and Cleopatra’s deaths, Octavian was left as the sole ruler of Rome. In 27 BCE, he took the title "Augustus" and became the first Roman Emperor, marking the official transition from Republic to Empire.</a:t>
            </a:r>
          </a:p>
          <a:p>
            <a:r>
              <a:rPr lang="en-US" dirty="0"/>
              <a:t>Caesar’s assassination, meant to save the Republic, ironically set off a chain of events that led to its end. The resulting power struggles ultimately allowed Octavian to reshape Rome’s political system, paving the way for a new era under the Roman Empire.</a:t>
            </a:r>
          </a:p>
          <a:p>
            <a:endParaRPr lang="en-US" dirty="0"/>
          </a:p>
        </p:txBody>
      </p:sp>
      <p:sp>
        <p:nvSpPr>
          <p:cNvPr id="4" name="Slide Number Placeholder 3"/>
          <p:cNvSpPr>
            <a:spLocks noGrp="1"/>
          </p:cNvSpPr>
          <p:nvPr>
            <p:ph type="sldNum" sz="quarter" idx="5"/>
          </p:nvPr>
        </p:nvSpPr>
        <p:spPr/>
        <p:txBody>
          <a:bodyPr/>
          <a:lstStyle/>
          <a:p>
            <a:fld id="{D07FC277-2BB3-4780-BEEB-42C194F5CBAF}" type="slidenum">
              <a:rPr lang="en-US" smtClean="0"/>
              <a:t>51</a:t>
            </a:fld>
            <a:endParaRPr lang="en-US"/>
          </a:p>
        </p:txBody>
      </p:sp>
    </p:spTree>
    <p:extLst>
      <p:ext uri="{BB962C8B-B14F-4D97-AF65-F5344CB8AC3E}">
        <p14:creationId xmlns:p14="http://schemas.microsoft.com/office/powerpoint/2010/main" val="3781510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A4C40"/>
                </a:solidFill>
                <a:effectLst/>
                <a:latin typeface="Arial" panose="020B0604020202020204" pitchFamily="34" charset="0"/>
              </a:rPr>
              <a:t>ANCIENT - ROMAN EMPIRE (1st CENT BC - 5th CENT AD) ROMAN EMPIRE Augustus, 27 BC-AD 14</a:t>
            </a:r>
            <a:endParaRPr lang="en-US" dirty="0"/>
          </a:p>
        </p:txBody>
      </p:sp>
      <p:sp>
        <p:nvSpPr>
          <p:cNvPr id="4" name="Slide Number Placeholder 3"/>
          <p:cNvSpPr>
            <a:spLocks noGrp="1"/>
          </p:cNvSpPr>
          <p:nvPr>
            <p:ph type="sldNum" sz="quarter" idx="5"/>
          </p:nvPr>
        </p:nvSpPr>
        <p:spPr/>
        <p:txBody>
          <a:bodyPr/>
          <a:lstStyle/>
          <a:p>
            <a:fld id="{D07FC277-2BB3-4780-BEEB-42C194F5CBAF}" type="slidenum">
              <a:rPr lang="en-US" smtClean="0"/>
              <a:t>52</a:t>
            </a:fld>
            <a:endParaRPr lang="en-US"/>
          </a:p>
        </p:txBody>
      </p:sp>
    </p:spTree>
    <p:extLst>
      <p:ext uri="{BB962C8B-B14F-4D97-AF65-F5344CB8AC3E}">
        <p14:creationId xmlns:p14="http://schemas.microsoft.com/office/powerpoint/2010/main" val="1883686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Stop at 267. Use this to lead into the Byzantine Empire on Tuesday.</a:t>
            </a:r>
          </a:p>
        </p:txBody>
      </p:sp>
      <p:sp>
        <p:nvSpPr>
          <p:cNvPr id="4" name="Slide Number Placeholder 3"/>
          <p:cNvSpPr>
            <a:spLocks noGrp="1"/>
          </p:cNvSpPr>
          <p:nvPr>
            <p:ph type="sldNum" sz="quarter" idx="5"/>
          </p:nvPr>
        </p:nvSpPr>
        <p:spPr/>
        <p:txBody>
          <a:bodyPr/>
          <a:lstStyle/>
          <a:p>
            <a:fld id="{D07FC277-2BB3-4780-BEEB-42C194F5CBAF}" type="slidenum">
              <a:rPr lang="en-US" smtClean="0"/>
              <a:t>53</a:t>
            </a:fld>
            <a:endParaRPr lang="en-US"/>
          </a:p>
        </p:txBody>
      </p:sp>
    </p:spTree>
    <p:extLst>
      <p:ext uri="{BB962C8B-B14F-4D97-AF65-F5344CB8AC3E}">
        <p14:creationId xmlns:p14="http://schemas.microsoft.com/office/powerpoint/2010/main" val="14786959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 ranking citizens were given the courtesy of being beheaded. </a:t>
            </a:r>
            <a:r>
              <a:rPr lang="en-US" dirty="0" err="1"/>
              <a:t>Lessers</a:t>
            </a:r>
            <a:r>
              <a:rPr lang="en-US" dirty="0"/>
              <a:t> and non-citizens were crucified, burned alive, or fed to beasts</a:t>
            </a:r>
          </a:p>
        </p:txBody>
      </p:sp>
      <p:sp>
        <p:nvSpPr>
          <p:cNvPr id="4" name="Slide Number Placeholder 3"/>
          <p:cNvSpPr>
            <a:spLocks noGrp="1"/>
          </p:cNvSpPr>
          <p:nvPr>
            <p:ph type="sldNum" sz="quarter" idx="5"/>
          </p:nvPr>
        </p:nvSpPr>
        <p:spPr/>
        <p:txBody>
          <a:bodyPr/>
          <a:lstStyle/>
          <a:p>
            <a:fld id="{3CF4B65F-16EB-46AA-8C11-F784AF4F1567}" type="slidenum">
              <a:rPr lang="en-US" smtClean="0"/>
              <a:t>58</a:t>
            </a:fld>
            <a:endParaRPr lang="en-US"/>
          </a:p>
        </p:txBody>
      </p:sp>
    </p:spTree>
    <p:extLst>
      <p:ext uri="{BB962C8B-B14F-4D97-AF65-F5344CB8AC3E}">
        <p14:creationId xmlns:p14="http://schemas.microsoft.com/office/powerpoint/2010/main" val="6817441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you think excommunicate means?</a:t>
            </a:r>
          </a:p>
        </p:txBody>
      </p:sp>
      <p:sp>
        <p:nvSpPr>
          <p:cNvPr id="4" name="Slide Number Placeholder 3"/>
          <p:cNvSpPr>
            <a:spLocks noGrp="1"/>
          </p:cNvSpPr>
          <p:nvPr>
            <p:ph type="sldNum" sz="quarter" idx="5"/>
          </p:nvPr>
        </p:nvSpPr>
        <p:spPr/>
        <p:txBody>
          <a:bodyPr/>
          <a:lstStyle/>
          <a:p>
            <a:fld id="{3CF4B65F-16EB-46AA-8C11-F784AF4F1567}" type="slidenum">
              <a:rPr lang="en-US" smtClean="0"/>
              <a:t>60</a:t>
            </a:fld>
            <a:endParaRPr lang="en-US"/>
          </a:p>
        </p:txBody>
      </p:sp>
    </p:spTree>
    <p:extLst>
      <p:ext uri="{BB962C8B-B14F-4D97-AF65-F5344CB8AC3E}">
        <p14:creationId xmlns:p14="http://schemas.microsoft.com/office/powerpoint/2010/main" val="38298706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Plague doc, Joan of Arc, Robin Hood, Storming the castle, and King Arthur receiving Excalibur from the Lady of the Lake.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81818"/>
                </a:solidFill>
                <a:effectLst/>
                <a:latin typeface="Merriweather" panose="020F0502020204030204" pitchFamily="2" charset="0"/>
              </a:rPr>
              <a:t>King Arthur: The Lady of the Lake, her arm clad in the purest shimmering samite, held aloft Excalibur from the bosom of the water, signifying by divine providence that I, Arthur, was to carry Excalibur. That is why I am your king.</a:t>
            </a:r>
            <a:br>
              <a:rPr lang="en-US" b="0" i="0" dirty="0">
                <a:solidFill>
                  <a:srgbClr val="181818"/>
                </a:solidFill>
                <a:effectLst/>
                <a:latin typeface="Merriweather" panose="020F0502020204030204" pitchFamily="2" charset="0"/>
              </a:rPr>
            </a:br>
            <a:r>
              <a:rPr lang="en-US" b="0" i="0" dirty="0">
                <a:solidFill>
                  <a:srgbClr val="181818"/>
                </a:solidFill>
                <a:effectLst/>
                <a:latin typeface="Merriweather" panose="020F0502020204030204" pitchFamily="2" charset="0"/>
              </a:rPr>
              <a:t>Dennis the Peasant: Listen. Strange women lying in ponds distributing swords is no basis for a system of government. Supreme executive power derives from a mandate from the masses, not from some farcical aquatic ceremony.</a:t>
            </a:r>
            <a:br>
              <a:rPr lang="en-US" b="0" i="0" dirty="0">
                <a:solidFill>
                  <a:srgbClr val="181818"/>
                </a:solidFill>
                <a:effectLst/>
                <a:latin typeface="Merriweather" panose="020F0502020204030204" pitchFamily="2" charset="0"/>
              </a:rPr>
            </a:br>
            <a:r>
              <a:rPr lang="en-US" b="0" i="0" dirty="0">
                <a:solidFill>
                  <a:srgbClr val="181818"/>
                </a:solidFill>
                <a:effectLst/>
                <a:latin typeface="Merriweather" panose="020F0502020204030204" pitchFamily="2" charset="0"/>
              </a:rPr>
              <a:t>Arthur: Be quiet!</a:t>
            </a:r>
            <a:br>
              <a:rPr lang="en-US" b="0" i="0" dirty="0">
                <a:solidFill>
                  <a:srgbClr val="181818"/>
                </a:solidFill>
                <a:effectLst/>
                <a:latin typeface="Merriweather" panose="020F0502020204030204" pitchFamily="2" charset="0"/>
              </a:rPr>
            </a:br>
            <a:r>
              <a:rPr lang="en-US" b="0" i="0" dirty="0">
                <a:solidFill>
                  <a:srgbClr val="181818"/>
                </a:solidFill>
                <a:effectLst/>
                <a:latin typeface="Merriweather" panose="020F0502020204030204" pitchFamily="2" charset="0"/>
              </a:rPr>
              <a:t>Dennis the Peasant: You can't expect to wield supreme power just </a:t>
            </a:r>
            <a:r>
              <a:rPr lang="en-US" b="0" i="0" dirty="0" err="1">
                <a:solidFill>
                  <a:srgbClr val="181818"/>
                </a:solidFill>
                <a:effectLst/>
                <a:latin typeface="Merriweather" panose="020F0502020204030204" pitchFamily="2" charset="0"/>
              </a:rPr>
              <a:t>'cause</a:t>
            </a:r>
            <a:r>
              <a:rPr lang="en-US" b="0" i="0" dirty="0">
                <a:solidFill>
                  <a:srgbClr val="181818"/>
                </a:solidFill>
                <a:effectLst/>
                <a:latin typeface="Merriweather" panose="020F0502020204030204" pitchFamily="2" charset="0"/>
              </a:rPr>
              <a:t> some watery tart threw a sword at you!”</a:t>
            </a:r>
          </a:p>
          <a:p>
            <a:endParaRPr lang="en-US" dirty="0"/>
          </a:p>
        </p:txBody>
      </p:sp>
      <p:sp>
        <p:nvSpPr>
          <p:cNvPr id="4" name="Slide Number Placeholder 3"/>
          <p:cNvSpPr>
            <a:spLocks noGrp="1"/>
          </p:cNvSpPr>
          <p:nvPr>
            <p:ph type="sldNum" sz="quarter" idx="5"/>
          </p:nvPr>
        </p:nvSpPr>
        <p:spPr/>
        <p:txBody>
          <a:bodyPr/>
          <a:lstStyle/>
          <a:p>
            <a:fld id="{B2CCCF7B-75DA-4E31-87D4-E9698E3F2AB9}" type="slidenum">
              <a:rPr lang="en-US" smtClean="0"/>
              <a:t>65</a:t>
            </a:fld>
            <a:endParaRPr lang="en-US"/>
          </a:p>
        </p:txBody>
      </p:sp>
    </p:spTree>
    <p:extLst>
      <p:ext uri="{BB962C8B-B14F-4D97-AF65-F5344CB8AC3E}">
        <p14:creationId xmlns:p14="http://schemas.microsoft.com/office/powerpoint/2010/main" val="1012282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Bill &amp; Ted clip</a:t>
            </a:r>
          </a:p>
        </p:txBody>
      </p:sp>
      <p:sp>
        <p:nvSpPr>
          <p:cNvPr id="4" name="Slide Number Placeholder 3"/>
          <p:cNvSpPr>
            <a:spLocks noGrp="1"/>
          </p:cNvSpPr>
          <p:nvPr>
            <p:ph type="sldNum" sz="quarter" idx="5"/>
          </p:nvPr>
        </p:nvSpPr>
        <p:spPr/>
        <p:txBody>
          <a:bodyPr/>
          <a:lstStyle/>
          <a:p>
            <a:fld id="{66A4E3FE-3F14-4C1B-A02D-962BD3F029B9}" type="slidenum">
              <a:rPr lang="en-US" smtClean="0"/>
              <a:t>15</a:t>
            </a:fld>
            <a:endParaRPr lang="en-US"/>
          </a:p>
        </p:txBody>
      </p:sp>
    </p:spTree>
    <p:extLst>
      <p:ext uri="{BB962C8B-B14F-4D97-AF65-F5344CB8AC3E}">
        <p14:creationId xmlns:p14="http://schemas.microsoft.com/office/powerpoint/2010/main" val="18209358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45D7E"/>
                </a:solidFill>
                <a:effectLst/>
                <a:latin typeface="Google Sans"/>
              </a:rPr>
              <a:t>Symptoms included fever, chills, vomiting, diarrhea, and aches and pains. The disease also caused swellings in the lymph nodes, which could develop into large, blackish-blue lumps.</a:t>
            </a:r>
            <a:endParaRPr lang="en-US" dirty="0"/>
          </a:p>
        </p:txBody>
      </p:sp>
      <p:sp>
        <p:nvSpPr>
          <p:cNvPr id="4" name="Slide Number Placeholder 3"/>
          <p:cNvSpPr>
            <a:spLocks noGrp="1"/>
          </p:cNvSpPr>
          <p:nvPr>
            <p:ph type="sldNum" sz="quarter" idx="5"/>
          </p:nvPr>
        </p:nvSpPr>
        <p:spPr/>
        <p:txBody>
          <a:bodyPr/>
          <a:lstStyle/>
          <a:p>
            <a:fld id="{B2CCCF7B-75DA-4E31-87D4-E9698E3F2AB9}" type="slidenum">
              <a:rPr lang="en-US" smtClean="0"/>
              <a:t>72</a:t>
            </a:fld>
            <a:endParaRPr lang="en-US"/>
          </a:p>
        </p:txBody>
      </p:sp>
    </p:spTree>
    <p:extLst>
      <p:ext uri="{BB962C8B-B14F-4D97-AF65-F5344CB8AC3E}">
        <p14:creationId xmlns:p14="http://schemas.microsoft.com/office/powerpoint/2010/main" val="24712989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Copernicus tried again to tell the Earth revolved around the Sun. “Shut up”. Desiderius Erasmus (Dutch writer): No, you shut up. In fact, people need to start questioning the power of the church.</a:t>
            </a:r>
          </a:p>
        </p:txBody>
      </p:sp>
      <p:sp>
        <p:nvSpPr>
          <p:cNvPr id="4" name="Slide Number Placeholder 3"/>
          <p:cNvSpPr>
            <a:spLocks noGrp="1"/>
          </p:cNvSpPr>
          <p:nvPr>
            <p:ph type="sldNum" sz="quarter" idx="5"/>
          </p:nvPr>
        </p:nvSpPr>
        <p:spPr/>
        <p:txBody>
          <a:bodyPr/>
          <a:lstStyle/>
          <a:p>
            <a:fld id="{31AC73A8-3AF9-4FA9-AEC7-69F41EBF5847}" type="slidenum">
              <a:rPr lang="en-US" smtClean="0"/>
              <a:t>73</a:t>
            </a:fld>
            <a:endParaRPr lang="en-US"/>
          </a:p>
        </p:txBody>
      </p:sp>
    </p:spTree>
    <p:extLst>
      <p:ext uri="{BB962C8B-B14F-4D97-AF65-F5344CB8AC3E}">
        <p14:creationId xmlns:p14="http://schemas.microsoft.com/office/powerpoint/2010/main" val="19237356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Kapa o Pongo Haka</a:t>
            </a:r>
          </a:p>
        </p:txBody>
      </p:sp>
      <p:sp>
        <p:nvSpPr>
          <p:cNvPr id="4" name="Slide Number Placeholder 3"/>
          <p:cNvSpPr>
            <a:spLocks noGrp="1"/>
          </p:cNvSpPr>
          <p:nvPr>
            <p:ph type="sldNum" sz="quarter" idx="5"/>
          </p:nvPr>
        </p:nvSpPr>
        <p:spPr/>
        <p:txBody>
          <a:bodyPr/>
          <a:lstStyle/>
          <a:p>
            <a:fld id="{31AC73A8-3AF9-4FA9-AEC7-69F41EBF5847}" type="slidenum">
              <a:rPr lang="en-US" smtClean="0"/>
              <a:t>77</a:t>
            </a:fld>
            <a:endParaRPr lang="en-US"/>
          </a:p>
        </p:txBody>
      </p:sp>
    </p:spTree>
    <p:extLst>
      <p:ext uri="{BB962C8B-B14F-4D97-AF65-F5344CB8AC3E}">
        <p14:creationId xmlns:p14="http://schemas.microsoft.com/office/powerpoint/2010/main" val="28423029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Torquemada (don’t ask for compassion, forgiveness, mercy), can’t talk him </a:t>
            </a:r>
            <a:r>
              <a:rPr lang="en-US" dirty="0" err="1"/>
              <a:t>outta</a:t>
            </a:r>
            <a:r>
              <a:rPr lang="en-US" dirty="0"/>
              <a:t> anything; auto-da-fe (public penance: whipping, torture, burnings, etc.)</a:t>
            </a:r>
          </a:p>
        </p:txBody>
      </p:sp>
      <p:sp>
        <p:nvSpPr>
          <p:cNvPr id="4" name="Slide Number Placeholder 3"/>
          <p:cNvSpPr>
            <a:spLocks noGrp="1"/>
          </p:cNvSpPr>
          <p:nvPr>
            <p:ph type="sldNum" sz="quarter" idx="5"/>
          </p:nvPr>
        </p:nvSpPr>
        <p:spPr/>
        <p:txBody>
          <a:bodyPr/>
          <a:lstStyle/>
          <a:p>
            <a:fld id="{31AC73A8-3AF9-4FA9-AEC7-69F41EBF5847}" type="slidenum">
              <a:rPr lang="en-US" smtClean="0"/>
              <a:t>80</a:t>
            </a:fld>
            <a:endParaRPr lang="en-US"/>
          </a:p>
        </p:txBody>
      </p:sp>
    </p:spTree>
    <p:extLst>
      <p:ext uri="{BB962C8B-B14F-4D97-AF65-F5344CB8AC3E}">
        <p14:creationId xmlns:p14="http://schemas.microsoft.com/office/powerpoint/2010/main" val="9815678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2"/>
                </a:solidFill>
                <a:effectLst/>
                <a:latin typeface="Arial" panose="020B0604020202020204" pitchFamily="34" charset="0"/>
              </a:rPr>
              <a:t>Charles II (Spanish king, Hapsburg Family) "heart was the size of a peppercorn; his lungs corroded; his intestines rotten and gangrenous; he had a single testicle, black as coal, and his head was full of water."</a:t>
            </a:r>
            <a:r>
              <a:rPr lang="en-US" b="0" i="0" u="none" strike="noStrike" baseline="30000" dirty="0">
                <a:solidFill>
                  <a:srgbClr val="202122"/>
                </a:solidFill>
                <a:effectLst/>
                <a:latin typeface="Arial" panose="020B0604020202020204" pitchFamily="34" charset="0"/>
                <a:hlinkClick r:id="rId3"/>
              </a:rPr>
              <a:t>[</a:t>
            </a:r>
            <a:endParaRPr lang="en-US" dirty="0"/>
          </a:p>
        </p:txBody>
      </p:sp>
      <p:sp>
        <p:nvSpPr>
          <p:cNvPr id="4" name="Slide Number Placeholder 3"/>
          <p:cNvSpPr>
            <a:spLocks noGrp="1"/>
          </p:cNvSpPr>
          <p:nvPr>
            <p:ph type="sldNum" sz="quarter" idx="5"/>
          </p:nvPr>
        </p:nvSpPr>
        <p:spPr/>
        <p:txBody>
          <a:bodyPr/>
          <a:lstStyle/>
          <a:p>
            <a:fld id="{31AC73A8-3AF9-4FA9-AEC7-69F41EBF5847}" type="slidenum">
              <a:rPr lang="en-US" smtClean="0"/>
              <a:t>82</a:t>
            </a:fld>
            <a:endParaRPr lang="en-US"/>
          </a:p>
        </p:txBody>
      </p:sp>
    </p:spTree>
    <p:extLst>
      <p:ext uri="{BB962C8B-B14F-4D97-AF65-F5344CB8AC3E}">
        <p14:creationId xmlns:p14="http://schemas.microsoft.com/office/powerpoint/2010/main" val="8465260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Scariest phrase in European history: Germany unites!</a:t>
            </a:r>
          </a:p>
        </p:txBody>
      </p:sp>
      <p:sp>
        <p:nvSpPr>
          <p:cNvPr id="4" name="Slide Number Placeholder 3"/>
          <p:cNvSpPr>
            <a:spLocks noGrp="1"/>
          </p:cNvSpPr>
          <p:nvPr>
            <p:ph type="sldNum" sz="quarter" idx="5"/>
          </p:nvPr>
        </p:nvSpPr>
        <p:spPr/>
        <p:txBody>
          <a:bodyPr/>
          <a:lstStyle/>
          <a:p>
            <a:fld id="{562F82EE-6DC3-465A-801F-480E6500BBA1}" type="slidenum">
              <a:rPr lang="en-US" smtClean="0"/>
              <a:t>91</a:t>
            </a:fld>
            <a:endParaRPr lang="en-US"/>
          </a:p>
        </p:txBody>
      </p:sp>
    </p:spTree>
    <p:extLst>
      <p:ext uri="{BB962C8B-B14F-4D97-AF65-F5344CB8AC3E}">
        <p14:creationId xmlns:p14="http://schemas.microsoft.com/office/powerpoint/2010/main" val="12988659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2F82EE-6DC3-465A-801F-480E6500BBA1}" type="slidenum">
              <a:rPr lang="en-US" smtClean="0"/>
              <a:t>92</a:t>
            </a:fld>
            <a:endParaRPr lang="en-US"/>
          </a:p>
        </p:txBody>
      </p:sp>
    </p:spTree>
    <p:extLst>
      <p:ext uri="{BB962C8B-B14F-4D97-AF65-F5344CB8AC3E}">
        <p14:creationId xmlns:p14="http://schemas.microsoft.com/office/powerpoint/2010/main" val="35116550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1960s Cold War</a:t>
            </a:r>
          </a:p>
        </p:txBody>
      </p:sp>
      <p:sp>
        <p:nvSpPr>
          <p:cNvPr id="4" name="Slide Number Placeholder 3"/>
          <p:cNvSpPr>
            <a:spLocks noGrp="1"/>
          </p:cNvSpPr>
          <p:nvPr>
            <p:ph type="sldNum" sz="quarter" idx="5"/>
          </p:nvPr>
        </p:nvSpPr>
        <p:spPr/>
        <p:txBody>
          <a:bodyPr/>
          <a:lstStyle/>
          <a:p>
            <a:fld id="{562F82EE-6DC3-465A-801F-480E6500BBA1}" type="slidenum">
              <a:rPr lang="en-US" smtClean="0"/>
              <a:t>95</a:t>
            </a:fld>
            <a:endParaRPr lang="en-US"/>
          </a:p>
        </p:txBody>
      </p:sp>
    </p:spTree>
    <p:extLst>
      <p:ext uri="{BB962C8B-B14F-4D97-AF65-F5344CB8AC3E}">
        <p14:creationId xmlns:p14="http://schemas.microsoft.com/office/powerpoint/2010/main" val="32789064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2F82EE-6DC3-465A-801F-480E6500BBA1}" type="slidenum">
              <a:rPr lang="en-US" smtClean="0"/>
              <a:t>96</a:t>
            </a:fld>
            <a:endParaRPr lang="en-US"/>
          </a:p>
        </p:txBody>
      </p:sp>
    </p:spTree>
    <p:extLst>
      <p:ext uri="{BB962C8B-B14F-4D97-AF65-F5344CB8AC3E}">
        <p14:creationId xmlns:p14="http://schemas.microsoft.com/office/powerpoint/2010/main" val="5849673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Assassin: Gavrilo Princip</a:t>
            </a:r>
          </a:p>
        </p:txBody>
      </p:sp>
      <p:sp>
        <p:nvSpPr>
          <p:cNvPr id="4" name="Slide Number Placeholder 3"/>
          <p:cNvSpPr>
            <a:spLocks noGrp="1"/>
          </p:cNvSpPr>
          <p:nvPr>
            <p:ph type="sldNum" sz="quarter" idx="5"/>
          </p:nvPr>
        </p:nvSpPr>
        <p:spPr/>
        <p:txBody>
          <a:bodyPr/>
          <a:lstStyle/>
          <a:p>
            <a:fld id="{562F82EE-6DC3-465A-801F-480E6500BBA1}" type="slidenum">
              <a:rPr lang="en-US" smtClean="0"/>
              <a:t>100</a:t>
            </a:fld>
            <a:endParaRPr lang="en-US"/>
          </a:p>
        </p:txBody>
      </p:sp>
    </p:spTree>
    <p:extLst>
      <p:ext uri="{BB962C8B-B14F-4D97-AF65-F5344CB8AC3E}">
        <p14:creationId xmlns:p14="http://schemas.microsoft.com/office/powerpoint/2010/main" val="3358234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Roman Forum, Palatine Hill (where Rome was founded) and Coliseum</a:t>
            </a:r>
          </a:p>
        </p:txBody>
      </p:sp>
      <p:sp>
        <p:nvSpPr>
          <p:cNvPr id="4" name="Slide Number Placeholder 3"/>
          <p:cNvSpPr>
            <a:spLocks noGrp="1"/>
          </p:cNvSpPr>
          <p:nvPr>
            <p:ph type="sldNum" sz="quarter" idx="5"/>
          </p:nvPr>
        </p:nvSpPr>
        <p:spPr/>
        <p:txBody>
          <a:bodyPr/>
          <a:lstStyle/>
          <a:p>
            <a:fld id="{58DC2E56-E1A4-44B9-BECF-557F0D5B7A31}" type="slidenum">
              <a:rPr lang="en-US" smtClean="0"/>
              <a:t>23</a:t>
            </a:fld>
            <a:endParaRPr lang="en-US"/>
          </a:p>
        </p:txBody>
      </p:sp>
    </p:spTree>
    <p:extLst>
      <p:ext uri="{BB962C8B-B14F-4D97-AF65-F5344CB8AC3E}">
        <p14:creationId xmlns:p14="http://schemas.microsoft.com/office/powerpoint/2010/main" val="809072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Remembrance Day in Europe, Veterans Day in US</a:t>
            </a:r>
          </a:p>
        </p:txBody>
      </p:sp>
      <p:sp>
        <p:nvSpPr>
          <p:cNvPr id="4" name="Slide Number Placeholder 3"/>
          <p:cNvSpPr>
            <a:spLocks noGrp="1"/>
          </p:cNvSpPr>
          <p:nvPr>
            <p:ph type="sldNum" sz="quarter" idx="5"/>
          </p:nvPr>
        </p:nvSpPr>
        <p:spPr/>
        <p:txBody>
          <a:bodyPr/>
          <a:lstStyle/>
          <a:p>
            <a:fld id="{562F82EE-6DC3-465A-801F-480E6500BBA1}" type="slidenum">
              <a:rPr lang="en-US" smtClean="0"/>
              <a:t>102</a:t>
            </a:fld>
            <a:endParaRPr lang="en-US"/>
          </a:p>
        </p:txBody>
      </p:sp>
    </p:spTree>
    <p:extLst>
      <p:ext uri="{BB962C8B-B14F-4D97-AF65-F5344CB8AC3E}">
        <p14:creationId xmlns:p14="http://schemas.microsoft.com/office/powerpoint/2010/main" val="31736976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you think the U.S. wanted to help Western Europe rebuild?</a:t>
            </a:r>
          </a:p>
        </p:txBody>
      </p:sp>
      <p:sp>
        <p:nvSpPr>
          <p:cNvPr id="4" name="Slide Number Placeholder 3"/>
          <p:cNvSpPr>
            <a:spLocks noGrp="1"/>
          </p:cNvSpPr>
          <p:nvPr>
            <p:ph type="sldNum" sz="quarter" idx="5"/>
          </p:nvPr>
        </p:nvSpPr>
        <p:spPr/>
        <p:txBody>
          <a:bodyPr/>
          <a:lstStyle/>
          <a:p>
            <a:fld id="{562F82EE-6DC3-465A-801F-480E6500BBA1}" type="slidenum">
              <a:rPr lang="en-US" smtClean="0"/>
              <a:t>112</a:t>
            </a:fld>
            <a:endParaRPr lang="en-US"/>
          </a:p>
        </p:txBody>
      </p:sp>
    </p:spTree>
    <p:extLst>
      <p:ext uri="{BB962C8B-B14F-4D97-AF65-F5344CB8AC3E}">
        <p14:creationId xmlns:p14="http://schemas.microsoft.com/office/powerpoint/2010/main" val="12745425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you think no shots were fired between the US/West and the Soviet Union?</a:t>
            </a:r>
          </a:p>
        </p:txBody>
      </p:sp>
      <p:sp>
        <p:nvSpPr>
          <p:cNvPr id="4" name="Slide Number Placeholder 3"/>
          <p:cNvSpPr>
            <a:spLocks noGrp="1"/>
          </p:cNvSpPr>
          <p:nvPr>
            <p:ph type="sldNum" sz="quarter" idx="5"/>
          </p:nvPr>
        </p:nvSpPr>
        <p:spPr/>
        <p:txBody>
          <a:bodyPr/>
          <a:lstStyle/>
          <a:p>
            <a:fld id="{562F82EE-6DC3-465A-801F-480E6500BBA1}" type="slidenum">
              <a:rPr lang="en-US" smtClean="0"/>
              <a:t>113</a:t>
            </a:fld>
            <a:endParaRPr lang="en-US"/>
          </a:p>
        </p:txBody>
      </p:sp>
    </p:spTree>
    <p:extLst>
      <p:ext uri="{BB962C8B-B14F-4D97-AF65-F5344CB8AC3E}">
        <p14:creationId xmlns:p14="http://schemas.microsoft.com/office/powerpoint/2010/main" val="28455243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would a country build a wall to keep people </a:t>
            </a:r>
            <a:r>
              <a:rPr lang="en-US" i="1" dirty="0"/>
              <a:t>in</a:t>
            </a:r>
            <a:r>
              <a:rPr lang="en-US" dirty="0"/>
              <a:t>?</a:t>
            </a:r>
          </a:p>
        </p:txBody>
      </p:sp>
      <p:sp>
        <p:nvSpPr>
          <p:cNvPr id="4" name="Slide Number Placeholder 3"/>
          <p:cNvSpPr>
            <a:spLocks noGrp="1"/>
          </p:cNvSpPr>
          <p:nvPr>
            <p:ph type="sldNum" sz="quarter" idx="5"/>
          </p:nvPr>
        </p:nvSpPr>
        <p:spPr/>
        <p:txBody>
          <a:bodyPr/>
          <a:lstStyle/>
          <a:p>
            <a:fld id="{562F82EE-6DC3-465A-801F-480E6500BBA1}" type="slidenum">
              <a:rPr lang="en-US" smtClean="0"/>
              <a:t>115</a:t>
            </a:fld>
            <a:endParaRPr lang="en-US"/>
          </a:p>
        </p:txBody>
      </p:sp>
    </p:spTree>
    <p:extLst>
      <p:ext uri="{BB962C8B-B14F-4D97-AF65-F5344CB8AC3E}">
        <p14:creationId xmlns:p14="http://schemas.microsoft.com/office/powerpoint/2010/main" val="6076184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event do you think was the most important, and why?</a:t>
            </a:r>
          </a:p>
        </p:txBody>
      </p:sp>
      <p:sp>
        <p:nvSpPr>
          <p:cNvPr id="4" name="Slide Number Placeholder 3"/>
          <p:cNvSpPr>
            <a:spLocks noGrp="1"/>
          </p:cNvSpPr>
          <p:nvPr>
            <p:ph type="sldNum" sz="quarter" idx="5"/>
          </p:nvPr>
        </p:nvSpPr>
        <p:spPr/>
        <p:txBody>
          <a:bodyPr/>
          <a:lstStyle/>
          <a:p>
            <a:fld id="{562F82EE-6DC3-465A-801F-480E6500BBA1}" type="slidenum">
              <a:rPr lang="en-US" smtClean="0"/>
              <a:t>116</a:t>
            </a:fld>
            <a:endParaRPr lang="en-US"/>
          </a:p>
        </p:txBody>
      </p:sp>
    </p:spTree>
    <p:extLst>
      <p:ext uri="{BB962C8B-B14F-4D97-AF65-F5344CB8AC3E}">
        <p14:creationId xmlns:p14="http://schemas.microsoft.com/office/powerpoint/2010/main" val="14941570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hasn’t Ukraine joined? Article V: an attack on one NATO member is an attack on all NATO members</a:t>
            </a:r>
          </a:p>
        </p:txBody>
      </p:sp>
      <p:sp>
        <p:nvSpPr>
          <p:cNvPr id="4" name="Slide Number Placeholder 3"/>
          <p:cNvSpPr>
            <a:spLocks noGrp="1"/>
          </p:cNvSpPr>
          <p:nvPr>
            <p:ph type="sldNum" sz="quarter" idx="5"/>
          </p:nvPr>
        </p:nvSpPr>
        <p:spPr/>
        <p:txBody>
          <a:bodyPr/>
          <a:lstStyle/>
          <a:p>
            <a:fld id="{562F82EE-6DC3-465A-801F-480E6500BBA1}" type="slidenum">
              <a:rPr lang="en-US" smtClean="0"/>
              <a:t>117</a:t>
            </a:fld>
            <a:endParaRPr lang="en-US"/>
          </a:p>
        </p:txBody>
      </p:sp>
    </p:spTree>
    <p:extLst>
      <p:ext uri="{BB962C8B-B14F-4D97-AF65-F5344CB8AC3E}">
        <p14:creationId xmlns:p14="http://schemas.microsoft.com/office/powerpoint/2010/main" val="40040419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how the Cold War created a high-stakes environment where any shift in alliances felt like a direct </a:t>
            </a:r>
            <a:r>
              <a:rPr lang="en-US" dirty="0" err="1"/>
              <a:t>threat.Highlight</a:t>
            </a:r>
            <a:r>
              <a:rPr lang="en-US" dirty="0"/>
              <a:t> why the U.S. felt particularly vulnerable with a communist neighbor so close.</a:t>
            </a:r>
          </a:p>
        </p:txBody>
      </p:sp>
      <p:sp>
        <p:nvSpPr>
          <p:cNvPr id="4" name="Slide Number Placeholder 3"/>
          <p:cNvSpPr>
            <a:spLocks noGrp="1"/>
          </p:cNvSpPr>
          <p:nvPr>
            <p:ph type="sldNum" sz="quarter" idx="5"/>
          </p:nvPr>
        </p:nvSpPr>
        <p:spPr/>
        <p:txBody>
          <a:bodyPr/>
          <a:lstStyle/>
          <a:p>
            <a:fld id="{562F82EE-6DC3-465A-801F-480E6500BBA1}" type="slidenum">
              <a:rPr lang="en-US" smtClean="0"/>
              <a:t>121</a:t>
            </a:fld>
            <a:endParaRPr lang="en-US"/>
          </a:p>
        </p:txBody>
      </p:sp>
    </p:spTree>
    <p:extLst>
      <p:ext uri="{BB962C8B-B14F-4D97-AF65-F5344CB8AC3E}">
        <p14:creationId xmlns:p14="http://schemas.microsoft.com/office/powerpoint/2010/main" val="42815038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how the U.S. was already on edge due to Soviet advancements in space and arms. Connect this to the fear of mutually assured destruction (MAD)—a concept where both sides having nuclear weapons prevented either from striking first because it meant mutual annihilation.</a:t>
            </a:r>
          </a:p>
        </p:txBody>
      </p:sp>
      <p:sp>
        <p:nvSpPr>
          <p:cNvPr id="4" name="Slide Number Placeholder 3"/>
          <p:cNvSpPr>
            <a:spLocks noGrp="1"/>
          </p:cNvSpPr>
          <p:nvPr>
            <p:ph type="sldNum" sz="quarter" idx="5"/>
          </p:nvPr>
        </p:nvSpPr>
        <p:spPr/>
        <p:txBody>
          <a:bodyPr/>
          <a:lstStyle/>
          <a:p>
            <a:fld id="{562F82EE-6DC3-465A-801F-480E6500BBA1}" type="slidenum">
              <a:rPr lang="en-US" smtClean="0"/>
              <a:t>122</a:t>
            </a:fld>
            <a:endParaRPr lang="en-US"/>
          </a:p>
        </p:txBody>
      </p:sp>
    </p:spTree>
    <p:extLst>
      <p:ext uri="{BB962C8B-B14F-4D97-AF65-F5344CB8AC3E}">
        <p14:creationId xmlns:p14="http://schemas.microsoft.com/office/powerpoint/2010/main" val="39333108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Explain why a direct military strike was risky—it could trigger a Soviet response and spiral into nuclear war.</a:t>
            </a:r>
          </a:p>
          <a:p>
            <a:pPr>
              <a:buFont typeface="Arial" panose="020B0604020202020204" pitchFamily="34" charset="0"/>
              <a:buChar char="•"/>
            </a:pPr>
            <a:r>
              <a:rPr lang="en-US" dirty="0"/>
              <a:t>Emphasize Kennedy’s careful balancing act: showing strength without overstepping.</a:t>
            </a:r>
          </a:p>
        </p:txBody>
      </p:sp>
      <p:sp>
        <p:nvSpPr>
          <p:cNvPr id="4" name="Slide Number Placeholder 3"/>
          <p:cNvSpPr>
            <a:spLocks noGrp="1"/>
          </p:cNvSpPr>
          <p:nvPr>
            <p:ph type="sldNum" sz="quarter" idx="5"/>
          </p:nvPr>
        </p:nvSpPr>
        <p:spPr/>
        <p:txBody>
          <a:bodyPr/>
          <a:lstStyle/>
          <a:p>
            <a:fld id="{562F82EE-6DC3-465A-801F-480E6500BBA1}" type="slidenum">
              <a:rPr lang="en-US" smtClean="0"/>
              <a:t>123</a:t>
            </a:fld>
            <a:endParaRPr lang="en-US"/>
          </a:p>
        </p:txBody>
      </p:sp>
    </p:spTree>
    <p:extLst>
      <p:ext uri="{BB962C8B-B14F-4D97-AF65-F5344CB8AC3E}">
        <p14:creationId xmlns:p14="http://schemas.microsoft.com/office/powerpoint/2010/main" val="38513551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the emotional tension of these 13 days: the world felt as if it was on the brink of nuclear war. Highlight the role of diplomacy and backchannel communications in resolving the crisis.</a:t>
            </a:r>
          </a:p>
        </p:txBody>
      </p:sp>
      <p:sp>
        <p:nvSpPr>
          <p:cNvPr id="4" name="Slide Number Placeholder 3"/>
          <p:cNvSpPr>
            <a:spLocks noGrp="1"/>
          </p:cNvSpPr>
          <p:nvPr>
            <p:ph type="sldNum" sz="quarter" idx="5"/>
          </p:nvPr>
        </p:nvSpPr>
        <p:spPr/>
        <p:txBody>
          <a:bodyPr/>
          <a:lstStyle/>
          <a:p>
            <a:fld id="{562F82EE-6DC3-465A-801F-480E6500BBA1}" type="slidenum">
              <a:rPr lang="en-US" smtClean="0"/>
              <a:t>124</a:t>
            </a:fld>
            <a:endParaRPr lang="en-US"/>
          </a:p>
        </p:txBody>
      </p:sp>
    </p:spTree>
    <p:extLst>
      <p:ext uri="{BB962C8B-B14F-4D97-AF65-F5344CB8AC3E}">
        <p14:creationId xmlns:p14="http://schemas.microsoft.com/office/powerpoint/2010/main" val="1584123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apple-system"/>
              </a:rPr>
              <a:t>Baths of Caracalla</a:t>
            </a:r>
          </a:p>
          <a:p>
            <a:endParaRPr lang="en-US" dirty="0"/>
          </a:p>
        </p:txBody>
      </p:sp>
      <p:sp>
        <p:nvSpPr>
          <p:cNvPr id="4" name="Slide Number Placeholder 3"/>
          <p:cNvSpPr>
            <a:spLocks noGrp="1"/>
          </p:cNvSpPr>
          <p:nvPr>
            <p:ph type="sldNum" sz="quarter" idx="5"/>
          </p:nvPr>
        </p:nvSpPr>
        <p:spPr/>
        <p:txBody>
          <a:bodyPr/>
          <a:lstStyle/>
          <a:p>
            <a:fld id="{58DC2E56-E1A4-44B9-BECF-557F0D5B7A31}" type="slidenum">
              <a:rPr lang="en-US" smtClean="0"/>
              <a:t>25</a:t>
            </a:fld>
            <a:endParaRPr lang="en-US"/>
          </a:p>
        </p:txBody>
      </p:sp>
    </p:spTree>
    <p:extLst>
      <p:ext uri="{BB962C8B-B14F-4D97-AF65-F5344CB8AC3E}">
        <p14:creationId xmlns:p14="http://schemas.microsoft.com/office/powerpoint/2010/main" val="3675197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DC2E56-E1A4-44B9-BECF-557F0D5B7A31}" type="slidenum">
              <a:rPr lang="en-US" smtClean="0"/>
              <a:t>26</a:t>
            </a:fld>
            <a:endParaRPr lang="en-US"/>
          </a:p>
        </p:txBody>
      </p:sp>
    </p:spTree>
    <p:extLst>
      <p:ext uri="{BB962C8B-B14F-4D97-AF65-F5344CB8AC3E}">
        <p14:creationId xmlns:p14="http://schemas.microsoft.com/office/powerpoint/2010/main" val="1980301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Roman Pantheon. Former temple of all the gods… as of 609 CE it has been the Basilica of St. Mary and the Martyrs</a:t>
            </a:r>
          </a:p>
        </p:txBody>
      </p:sp>
      <p:sp>
        <p:nvSpPr>
          <p:cNvPr id="4" name="Slide Number Placeholder 3"/>
          <p:cNvSpPr>
            <a:spLocks noGrp="1"/>
          </p:cNvSpPr>
          <p:nvPr>
            <p:ph type="sldNum" sz="quarter" idx="5"/>
          </p:nvPr>
        </p:nvSpPr>
        <p:spPr/>
        <p:txBody>
          <a:bodyPr/>
          <a:lstStyle/>
          <a:p>
            <a:fld id="{58DC2E56-E1A4-44B9-BECF-557F0D5B7A31}" type="slidenum">
              <a:rPr lang="en-US" smtClean="0"/>
              <a:t>27</a:t>
            </a:fld>
            <a:endParaRPr lang="en-US"/>
          </a:p>
        </p:txBody>
      </p:sp>
    </p:spTree>
    <p:extLst>
      <p:ext uri="{BB962C8B-B14F-4D97-AF65-F5344CB8AC3E}">
        <p14:creationId xmlns:p14="http://schemas.microsoft.com/office/powerpoint/2010/main" val="1651401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Finished in 125 CE. Still the largest, freestanding concrete dome… in the world</a:t>
            </a:r>
          </a:p>
        </p:txBody>
      </p:sp>
      <p:sp>
        <p:nvSpPr>
          <p:cNvPr id="4" name="Slide Number Placeholder 3"/>
          <p:cNvSpPr>
            <a:spLocks noGrp="1"/>
          </p:cNvSpPr>
          <p:nvPr>
            <p:ph type="sldNum" sz="quarter" idx="5"/>
          </p:nvPr>
        </p:nvSpPr>
        <p:spPr/>
        <p:txBody>
          <a:bodyPr/>
          <a:lstStyle/>
          <a:p>
            <a:fld id="{58DC2E56-E1A4-44B9-BECF-557F0D5B7A31}" type="slidenum">
              <a:rPr lang="en-US" smtClean="0"/>
              <a:t>28</a:t>
            </a:fld>
            <a:endParaRPr lang="en-US"/>
          </a:p>
        </p:txBody>
      </p:sp>
    </p:spTree>
    <p:extLst>
      <p:ext uri="{BB962C8B-B14F-4D97-AF65-F5344CB8AC3E}">
        <p14:creationId xmlns:p14="http://schemas.microsoft.com/office/powerpoint/2010/main" val="495037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02122"/>
                </a:solidFill>
                <a:effectLst/>
                <a:latin typeface="Arial" panose="020B0604020202020204" pitchFamily="34" charset="0"/>
              </a:rPr>
              <a:t>The </a:t>
            </a:r>
            <a:r>
              <a:rPr lang="en-US" b="0" i="0" u="none" strike="noStrike" dirty="0">
                <a:solidFill>
                  <a:srgbClr val="202122"/>
                </a:solidFill>
                <a:effectLst/>
                <a:latin typeface="Arial" panose="020B0604020202020204" pitchFamily="34" charset="0"/>
                <a:hlinkClick r:id="rId3" tooltip="Ancient Rome"/>
              </a:rPr>
              <a:t>Romans</a:t>
            </a:r>
            <a:r>
              <a:rPr lang="en-US" b="0" i="0" dirty="0">
                <a:solidFill>
                  <a:srgbClr val="202122"/>
                </a:solidFill>
                <a:effectLst/>
                <a:latin typeface="Arial" panose="020B0604020202020204" pitchFamily="34" charset="0"/>
              </a:rPr>
              <a:t> constructed </a:t>
            </a:r>
            <a:r>
              <a:rPr lang="en-US" b="0" i="0" u="none" strike="noStrike" dirty="0">
                <a:solidFill>
                  <a:srgbClr val="202122"/>
                </a:solidFill>
                <a:effectLst/>
                <a:latin typeface="Arial" panose="020B0604020202020204" pitchFamily="34" charset="0"/>
                <a:hlinkClick r:id="rId4" tooltip="Aqueduct (water supply)"/>
              </a:rPr>
              <a:t>aqueducts</a:t>
            </a:r>
            <a:r>
              <a:rPr lang="en-US" b="0" i="0" dirty="0">
                <a:solidFill>
                  <a:srgbClr val="202122"/>
                </a:solidFill>
                <a:effectLst/>
                <a:latin typeface="Arial" panose="020B0604020202020204" pitchFamily="34" charset="0"/>
              </a:rPr>
              <a:t> throughout their </a:t>
            </a:r>
            <a:r>
              <a:rPr lang="en-US" b="0" i="0" u="none" strike="noStrike" dirty="0">
                <a:solidFill>
                  <a:srgbClr val="202122"/>
                </a:solidFill>
                <a:effectLst/>
                <a:latin typeface="Arial" panose="020B0604020202020204" pitchFamily="34" charset="0"/>
                <a:hlinkClick r:id="rId5" tooltip="Roman Republic"/>
              </a:rPr>
              <a:t>Republic</a:t>
            </a:r>
            <a:r>
              <a:rPr lang="en-US" b="0" i="0" dirty="0">
                <a:solidFill>
                  <a:srgbClr val="202122"/>
                </a:solidFill>
                <a:effectLst/>
                <a:latin typeface="Arial" panose="020B0604020202020204" pitchFamily="34" charset="0"/>
              </a:rPr>
              <a:t> and later </a:t>
            </a:r>
            <a:r>
              <a:rPr lang="en-US" b="0" i="0" u="none" strike="noStrike" dirty="0">
                <a:solidFill>
                  <a:srgbClr val="202122"/>
                </a:solidFill>
                <a:effectLst/>
                <a:latin typeface="Arial" panose="020B0604020202020204" pitchFamily="34" charset="0"/>
                <a:hlinkClick r:id="rId6" tooltip="Roman Empire"/>
              </a:rPr>
              <a:t>Empire</a:t>
            </a:r>
            <a:r>
              <a:rPr lang="en-US" b="0" i="0" dirty="0">
                <a:solidFill>
                  <a:srgbClr val="202122"/>
                </a:solidFill>
                <a:effectLst/>
                <a:latin typeface="Arial" panose="020B0604020202020204" pitchFamily="34" charset="0"/>
              </a:rPr>
              <a:t>, to bring water from outside sources into cities and towns. Aqueduct water supplied </a:t>
            </a:r>
            <a:r>
              <a:rPr lang="en-US" b="0" i="0" u="none" strike="noStrike" dirty="0">
                <a:solidFill>
                  <a:srgbClr val="202122"/>
                </a:solidFill>
                <a:effectLst/>
                <a:latin typeface="Arial" panose="020B0604020202020204" pitchFamily="34" charset="0"/>
                <a:hlinkClick r:id="rId7" tooltip="Thermae"/>
              </a:rPr>
              <a:t>public baths</a:t>
            </a:r>
            <a:r>
              <a:rPr lang="en-US" b="0" i="0" dirty="0">
                <a:solidFill>
                  <a:srgbClr val="202122"/>
                </a:solidFill>
                <a:effectLst/>
                <a:latin typeface="Arial" panose="020B0604020202020204" pitchFamily="34" charset="0"/>
              </a:rPr>
              <a:t>, </a:t>
            </a:r>
            <a:r>
              <a:rPr lang="en-US" b="0" i="0" u="none" strike="noStrike" dirty="0">
                <a:solidFill>
                  <a:srgbClr val="202122"/>
                </a:solidFill>
                <a:effectLst/>
                <a:latin typeface="Arial" panose="020B0604020202020204" pitchFamily="34" charset="0"/>
                <a:hlinkClick r:id="rId8" tooltip="Latrine"/>
              </a:rPr>
              <a:t>latrines</a:t>
            </a:r>
            <a:r>
              <a:rPr lang="en-US" b="0" i="0" dirty="0">
                <a:solidFill>
                  <a:srgbClr val="202122"/>
                </a:solidFill>
                <a:effectLst/>
                <a:latin typeface="Arial" panose="020B0604020202020204" pitchFamily="34" charset="0"/>
              </a:rPr>
              <a:t>, fountains, and private households; it also supported mining operations, milling, farms, and gardens.</a:t>
            </a:r>
          </a:p>
          <a:p>
            <a:pPr algn="l"/>
            <a:r>
              <a:rPr lang="en-US" b="0" i="0" dirty="0">
                <a:solidFill>
                  <a:srgbClr val="202122"/>
                </a:solidFill>
                <a:effectLst/>
                <a:latin typeface="Arial" panose="020B0604020202020204" pitchFamily="34" charset="0"/>
              </a:rPr>
              <a:t>Aqueducts moved water through gravity alone, along a slight overall downward gradient within conduits of stone, </a:t>
            </a:r>
            <a:r>
              <a:rPr lang="en-US" b="0" i="0" u="none" strike="noStrike" dirty="0">
                <a:solidFill>
                  <a:srgbClr val="202122"/>
                </a:solidFill>
                <a:effectLst/>
                <a:latin typeface="Arial" panose="020B0604020202020204" pitchFamily="34" charset="0"/>
                <a:hlinkClick r:id="rId9" tooltip="Roman brick"/>
              </a:rPr>
              <a:t>brick</a:t>
            </a:r>
            <a:r>
              <a:rPr lang="en-US" b="0" i="0" dirty="0">
                <a:solidFill>
                  <a:srgbClr val="202122"/>
                </a:solidFill>
                <a:effectLst/>
                <a:latin typeface="Arial" panose="020B0604020202020204" pitchFamily="34" charset="0"/>
              </a:rPr>
              <a:t>, </a:t>
            </a:r>
            <a:r>
              <a:rPr lang="en-US" b="0" i="0" u="none" strike="noStrike" dirty="0">
                <a:solidFill>
                  <a:srgbClr val="202122"/>
                </a:solidFill>
                <a:effectLst/>
                <a:latin typeface="Arial" panose="020B0604020202020204" pitchFamily="34" charset="0"/>
                <a:hlinkClick r:id="rId10" tooltip="Roman concrete"/>
              </a:rPr>
              <a:t>concrete</a:t>
            </a:r>
            <a:r>
              <a:rPr lang="en-US" b="0" i="0" dirty="0">
                <a:solidFill>
                  <a:srgbClr val="202122"/>
                </a:solidFill>
                <a:effectLst/>
                <a:latin typeface="Arial" panose="020B0604020202020204" pitchFamily="34" charset="0"/>
              </a:rPr>
              <a:t> or lead; the steeper the gradient, the faster the flow. This one is in Spain.</a:t>
            </a:r>
          </a:p>
        </p:txBody>
      </p:sp>
      <p:sp>
        <p:nvSpPr>
          <p:cNvPr id="4" name="Slide Number Placeholder 3"/>
          <p:cNvSpPr>
            <a:spLocks noGrp="1"/>
          </p:cNvSpPr>
          <p:nvPr>
            <p:ph type="sldNum" sz="quarter" idx="5"/>
          </p:nvPr>
        </p:nvSpPr>
        <p:spPr/>
        <p:txBody>
          <a:bodyPr/>
          <a:lstStyle/>
          <a:p>
            <a:fld id="{58DC2E56-E1A4-44B9-BECF-557F0D5B7A31}" type="slidenum">
              <a:rPr lang="en-US" smtClean="0"/>
              <a:t>29</a:t>
            </a:fld>
            <a:endParaRPr lang="en-US"/>
          </a:p>
        </p:txBody>
      </p:sp>
    </p:spTree>
    <p:extLst>
      <p:ext uri="{BB962C8B-B14F-4D97-AF65-F5344CB8AC3E}">
        <p14:creationId xmlns:p14="http://schemas.microsoft.com/office/powerpoint/2010/main" val="423498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DC2E56-E1A4-44B9-BECF-557F0D5B7A31}" type="slidenum">
              <a:rPr lang="en-US" smtClean="0"/>
              <a:t>30</a:t>
            </a:fld>
            <a:endParaRPr lang="en-US"/>
          </a:p>
        </p:txBody>
      </p:sp>
    </p:spTree>
    <p:extLst>
      <p:ext uri="{BB962C8B-B14F-4D97-AF65-F5344CB8AC3E}">
        <p14:creationId xmlns:p14="http://schemas.microsoft.com/office/powerpoint/2010/main" val="122999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747B2-D3BC-DCBA-A591-588677054B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EF374B-3661-84DA-F183-B7DE95AFFC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BED74F-C977-76BD-6C66-9056C3670055}"/>
              </a:ext>
            </a:extLst>
          </p:cNvPr>
          <p:cNvSpPr>
            <a:spLocks noGrp="1"/>
          </p:cNvSpPr>
          <p:nvPr>
            <p:ph type="dt" sz="half" idx="10"/>
          </p:nvPr>
        </p:nvSpPr>
        <p:spPr/>
        <p:txBody>
          <a:bodyPr/>
          <a:lstStyle/>
          <a:p>
            <a:fld id="{847A1BD5-63A4-4701-BDBB-0F67777EAD32}" type="datetimeFigureOut">
              <a:rPr lang="en-US" smtClean="0"/>
              <a:t>12/9/2024</a:t>
            </a:fld>
            <a:endParaRPr lang="en-US"/>
          </a:p>
        </p:txBody>
      </p:sp>
      <p:sp>
        <p:nvSpPr>
          <p:cNvPr id="5" name="Footer Placeholder 4">
            <a:extLst>
              <a:ext uri="{FF2B5EF4-FFF2-40B4-BE49-F238E27FC236}">
                <a16:creationId xmlns:a16="http://schemas.microsoft.com/office/drawing/2014/main" id="{84504943-FB45-65D9-BB28-364A621BE1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87705F-2B5F-4686-8D1C-B43DA3EE0841}"/>
              </a:ext>
            </a:extLst>
          </p:cNvPr>
          <p:cNvSpPr>
            <a:spLocks noGrp="1"/>
          </p:cNvSpPr>
          <p:nvPr>
            <p:ph type="sldNum" sz="quarter" idx="12"/>
          </p:nvPr>
        </p:nvSpPr>
        <p:spPr/>
        <p:txBody>
          <a:bodyPr/>
          <a:lstStyle/>
          <a:p>
            <a:fld id="{C5B5A280-AAD1-407A-8CC9-E1D5D3D83E40}" type="slidenum">
              <a:rPr lang="en-US" smtClean="0"/>
              <a:t>‹#›</a:t>
            </a:fld>
            <a:endParaRPr lang="en-US"/>
          </a:p>
        </p:txBody>
      </p:sp>
    </p:spTree>
    <p:extLst>
      <p:ext uri="{BB962C8B-B14F-4D97-AF65-F5344CB8AC3E}">
        <p14:creationId xmlns:p14="http://schemas.microsoft.com/office/powerpoint/2010/main" val="3525847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453CD-CDDF-5AE7-D06E-214A291B03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7C5111-CD5D-75FE-F7BE-5BC9789D1B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E55B1B-B747-2A7F-DDEC-EE0A2B5CC8C1}"/>
              </a:ext>
            </a:extLst>
          </p:cNvPr>
          <p:cNvSpPr>
            <a:spLocks noGrp="1"/>
          </p:cNvSpPr>
          <p:nvPr>
            <p:ph type="dt" sz="half" idx="10"/>
          </p:nvPr>
        </p:nvSpPr>
        <p:spPr/>
        <p:txBody>
          <a:bodyPr/>
          <a:lstStyle/>
          <a:p>
            <a:fld id="{847A1BD5-63A4-4701-BDBB-0F67777EAD32}" type="datetimeFigureOut">
              <a:rPr lang="en-US" smtClean="0"/>
              <a:t>12/9/2024</a:t>
            </a:fld>
            <a:endParaRPr lang="en-US"/>
          </a:p>
        </p:txBody>
      </p:sp>
      <p:sp>
        <p:nvSpPr>
          <p:cNvPr id="5" name="Footer Placeholder 4">
            <a:extLst>
              <a:ext uri="{FF2B5EF4-FFF2-40B4-BE49-F238E27FC236}">
                <a16:creationId xmlns:a16="http://schemas.microsoft.com/office/drawing/2014/main" id="{4D369833-E6F3-E1C0-CD5B-F1BC410AEC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8FA5AF-38BD-AD96-B2AD-9863EA6402EE}"/>
              </a:ext>
            </a:extLst>
          </p:cNvPr>
          <p:cNvSpPr>
            <a:spLocks noGrp="1"/>
          </p:cNvSpPr>
          <p:nvPr>
            <p:ph type="sldNum" sz="quarter" idx="12"/>
          </p:nvPr>
        </p:nvSpPr>
        <p:spPr/>
        <p:txBody>
          <a:bodyPr/>
          <a:lstStyle/>
          <a:p>
            <a:fld id="{C5B5A280-AAD1-407A-8CC9-E1D5D3D83E40}" type="slidenum">
              <a:rPr lang="en-US" smtClean="0"/>
              <a:t>‹#›</a:t>
            </a:fld>
            <a:endParaRPr lang="en-US"/>
          </a:p>
        </p:txBody>
      </p:sp>
    </p:spTree>
    <p:extLst>
      <p:ext uri="{BB962C8B-B14F-4D97-AF65-F5344CB8AC3E}">
        <p14:creationId xmlns:p14="http://schemas.microsoft.com/office/powerpoint/2010/main" val="1767338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B40FA4-5EA4-C909-34E5-38B2A18753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3C973D-CA53-0296-0A30-A621A472DB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D23467-36A1-1970-FAD1-A0EC6387F163}"/>
              </a:ext>
            </a:extLst>
          </p:cNvPr>
          <p:cNvSpPr>
            <a:spLocks noGrp="1"/>
          </p:cNvSpPr>
          <p:nvPr>
            <p:ph type="dt" sz="half" idx="10"/>
          </p:nvPr>
        </p:nvSpPr>
        <p:spPr/>
        <p:txBody>
          <a:bodyPr/>
          <a:lstStyle/>
          <a:p>
            <a:fld id="{847A1BD5-63A4-4701-BDBB-0F67777EAD32}" type="datetimeFigureOut">
              <a:rPr lang="en-US" smtClean="0"/>
              <a:t>12/9/2024</a:t>
            </a:fld>
            <a:endParaRPr lang="en-US"/>
          </a:p>
        </p:txBody>
      </p:sp>
      <p:sp>
        <p:nvSpPr>
          <p:cNvPr id="5" name="Footer Placeholder 4">
            <a:extLst>
              <a:ext uri="{FF2B5EF4-FFF2-40B4-BE49-F238E27FC236}">
                <a16:creationId xmlns:a16="http://schemas.microsoft.com/office/drawing/2014/main" id="{B58F9218-3DA8-A97F-B188-C6EFD4BA3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FD3B29-2F90-F6AE-E8A2-63BEE6F04A2D}"/>
              </a:ext>
            </a:extLst>
          </p:cNvPr>
          <p:cNvSpPr>
            <a:spLocks noGrp="1"/>
          </p:cNvSpPr>
          <p:nvPr>
            <p:ph type="sldNum" sz="quarter" idx="12"/>
          </p:nvPr>
        </p:nvSpPr>
        <p:spPr/>
        <p:txBody>
          <a:bodyPr/>
          <a:lstStyle/>
          <a:p>
            <a:fld id="{C5B5A280-AAD1-407A-8CC9-E1D5D3D83E40}" type="slidenum">
              <a:rPr lang="en-US" smtClean="0"/>
              <a:t>‹#›</a:t>
            </a:fld>
            <a:endParaRPr lang="en-US"/>
          </a:p>
        </p:txBody>
      </p:sp>
    </p:spTree>
    <p:extLst>
      <p:ext uri="{BB962C8B-B14F-4D97-AF65-F5344CB8AC3E}">
        <p14:creationId xmlns:p14="http://schemas.microsoft.com/office/powerpoint/2010/main" val="21646723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3D304-9E96-B548-EA37-9B7D01D242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D40D1F-6F88-5B1D-1F44-34890EFF98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691E8E-6B21-DE34-A9C0-B11BD6709A3C}"/>
              </a:ext>
            </a:extLst>
          </p:cNvPr>
          <p:cNvSpPr>
            <a:spLocks noGrp="1"/>
          </p:cNvSpPr>
          <p:nvPr>
            <p:ph type="dt" sz="half" idx="10"/>
          </p:nvPr>
        </p:nvSpPr>
        <p:spPr/>
        <p:txBody>
          <a:bodyPr/>
          <a:lstStyle/>
          <a:p>
            <a:fld id="{A890D7E5-A458-47FE-A86F-07DCD517537C}" type="datetimeFigureOut">
              <a:rPr lang="en-US" smtClean="0"/>
              <a:t>12/9/2024</a:t>
            </a:fld>
            <a:endParaRPr lang="en-US"/>
          </a:p>
        </p:txBody>
      </p:sp>
      <p:sp>
        <p:nvSpPr>
          <p:cNvPr id="5" name="Footer Placeholder 4">
            <a:extLst>
              <a:ext uri="{FF2B5EF4-FFF2-40B4-BE49-F238E27FC236}">
                <a16:creationId xmlns:a16="http://schemas.microsoft.com/office/drawing/2014/main" id="{1697B739-C1F5-AD39-8EA6-23F83924FA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8110AF-5ED1-217F-63B4-3B1EF5FEFF55}"/>
              </a:ext>
            </a:extLst>
          </p:cNvPr>
          <p:cNvSpPr>
            <a:spLocks noGrp="1"/>
          </p:cNvSpPr>
          <p:nvPr>
            <p:ph type="sldNum" sz="quarter" idx="12"/>
          </p:nvPr>
        </p:nvSpPr>
        <p:spPr/>
        <p:txBody>
          <a:bodyPr/>
          <a:lstStyle/>
          <a:p>
            <a:fld id="{FA5A0C57-AB6F-4267-B580-18188E7FB44A}" type="slidenum">
              <a:rPr lang="en-US" smtClean="0"/>
              <a:t>‹#›</a:t>
            </a:fld>
            <a:endParaRPr lang="en-US"/>
          </a:p>
        </p:txBody>
      </p:sp>
    </p:spTree>
    <p:extLst>
      <p:ext uri="{BB962C8B-B14F-4D97-AF65-F5344CB8AC3E}">
        <p14:creationId xmlns:p14="http://schemas.microsoft.com/office/powerpoint/2010/main" val="13211208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5CB7E-4E6E-A543-9589-8939769117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9848C0-742D-7F39-85CC-96877769EB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71EAB7-6A13-4CDF-6617-E548258B61AE}"/>
              </a:ext>
            </a:extLst>
          </p:cNvPr>
          <p:cNvSpPr>
            <a:spLocks noGrp="1"/>
          </p:cNvSpPr>
          <p:nvPr>
            <p:ph type="dt" sz="half" idx="10"/>
          </p:nvPr>
        </p:nvSpPr>
        <p:spPr/>
        <p:txBody>
          <a:bodyPr/>
          <a:lstStyle/>
          <a:p>
            <a:fld id="{A890D7E5-A458-47FE-A86F-07DCD517537C}" type="datetimeFigureOut">
              <a:rPr lang="en-US" smtClean="0"/>
              <a:t>12/9/2024</a:t>
            </a:fld>
            <a:endParaRPr lang="en-US"/>
          </a:p>
        </p:txBody>
      </p:sp>
      <p:sp>
        <p:nvSpPr>
          <p:cNvPr id="5" name="Footer Placeholder 4">
            <a:extLst>
              <a:ext uri="{FF2B5EF4-FFF2-40B4-BE49-F238E27FC236}">
                <a16:creationId xmlns:a16="http://schemas.microsoft.com/office/drawing/2014/main" id="{2980E259-F781-C83A-F189-F6B2230868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B18F84-82B4-5B26-0ACD-44DEC3AA8A53}"/>
              </a:ext>
            </a:extLst>
          </p:cNvPr>
          <p:cNvSpPr>
            <a:spLocks noGrp="1"/>
          </p:cNvSpPr>
          <p:nvPr>
            <p:ph type="sldNum" sz="quarter" idx="12"/>
          </p:nvPr>
        </p:nvSpPr>
        <p:spPr/>
        <p:txBody>
          <a:bodyPr/>
          <a:lstStyle/>
          <a:p>
            <a:fld id="{FA5A0C57-AB6F-4267-B580-18188E7FB44A}" type="slidenum">
              <a:rPr lang="en-US" smtClean="0"/>
              <a:t>‹#›</a:t>
            </a:fld>
            <a:endParaRPr lang="en-US"/>
          </a:p>
        </p:txBody>
      </p:sp>
    </p:spTree>
    <p:extLst>
      <p:ext uri="{BB962C8B-B14F-4D97-AF65-F5344CB8AC3E}">
        <p14:creationId xmlns:p14="http://schemas.microsoft.com/office/powerpoint/2010/main" val="2741866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F41D8-E4D6-F9B4-68A2-2A717CD48F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0BB997-6520-D116-5613-428BF3D674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1A1AC4-20CA-BE24-0FD1-25191A370559}"/>
              </a:ext>
            </a:extLst>
          </p:cNvPr>
          <p:cNvSpPr>
            <a:spLocks noGrp="1"/>
          </p:cNvSpPr>
          <p:nvPr>
            <p:ph type="dt" sz="half" idx="10"/>
          </p:nvPr>
        </p:nvSpPr>
        <p:spPr/>
        <p:txBody>
          <a:bodyPr/>
          <a:lstStyle/>
          <a:p>
            <a:fld id="{A890D7E5-A458-47FE-A86F-07DCD517537C}" type="datetimeFigureOut">
              <a:rPr lang="en-US" smtClean="0"/>
              <a:t>12/9/2024</a:t>
            </a:fld>
            <a:endParaRPr lang="en-US"/>
          </a:p>
        </p:txBody>
      </p:sp>
      <p:sp>
        <p:nvSpPr>
          <p:cNvPr id="5" name="Footer Placeholder 4">
            <a:extLst>
              <a:ext uri="{FF2B5EF4-FFF2-40B4-BE49-F238E27FC236}">
                <a16:creationId xmlns:a16="http://schemas.microsoft.com/office/drawing/2014/main" id="{32B6B41E-2D78-2C5B-FD6C-33E482D04B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021A2E-4845-6330-620B-1DC646A6D386}"/>
              </a:ext>
            </a:extLst>
          </p:cNvPr>
          <p:cNvSpPr>
            <a:spLocks noGrp="1"/>
          </p:cNvSpPr>
          <p:nvPr>
            <p:ph type="sldNum" sz="quarter" idx="12"/>
          </p:nvPr>
        </p:nvSpPr>
        <p:spPr/>
        <p:txBody>
          <a:bodyPr/>
          <a:lstStyle/>
          <a:p>
            <a:fld id="{FA5A0C57-AB6F-4267-B580-18188E7FB44A}" type="slidenum">
              <a:rPr lang="en-US" smtClean="0"/>
              <a:t>‹#›</a:t>
            </a:fld>
            <a:endParaRPr lang="en-US"/>
          </a:p>
        </p:txBody>
      </p:sp>
    </p:spTree>
    <p:extLst>
      <p:ext uri="{BB962C8B-B14F-4D97-AF65-F5344CB8AC3E}">
        <p14:creationId xmlns:p14="http://schemas.microsoft.com/office/powerpoint/2010/main" val="42267597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F5C46-9848-F81B-A7D9-7215CAE5B1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6C95DC-66D9-E001-669C-4D112389B6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BA64F4-C149-FBA4-FC05-C3616D38A3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8A7B7C-63A2-0DF1-B708-E468F3B8287E}"/>
              </a:ext>
            </a:extLst>
          </p:cNvPr>
          <p:cNvSpPr>
            <a:spLocks noGrp="1"/>
          </p:cNvSpPr>
          <p:nvPr>
            <p:ph type="dt" sz="half" idx="10"/>
          </p:nvPr>
        </p:nvSpPr>
        <p:spPr/>
        <p:txBody>
          <a:bodyPr/>
          <a:lstStyle/>
          <a:p>
            <a:fld id="{A890D7E5-A458-47FE-A86F-07DCD517537C}" type="datetimeFigureOut">
              <a:rPr lang="en-US" smtClean="0"/>
              <a:t>12/9/2024</a:t>
            </a:fld>
            <a:endParaRPr lang="en-US"/>
          </a:p>
        </p:txBody>
      </p:sp>
      <p:sp>
        <p:nvSpPr>
          <p:cNvPr id="6" name="Footer Placeholder 5">
            <a:extLst>
              <a:ext uri="{FF2B5EF4-FFF2-40B4-BE49-F238E27FC236}">
                <a16:creationId xmlns:a16="http://schemas.microsoft.com/office/drawing/2014/main" id="{795506D2-A56B-36EB-A7BF-C1B5C64867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5B3DFF-95F2-534B-C291-D1EA15354049}"/>
              </a:ext>
            </a:extLst>
          </p:cNvPr>
          <p:cNvSpPr>
            <a:spLocks noGrp="1"/>
          </p:cNvSpPr>
          <p:nvPr>
            <p:ph type="sldNum" sz="quarter" idx="12"/>
          </p:nvPr>
        </p:nvSpPr>
        <p:spPr/>
        <p:txBody>
          <a:bodyPr/>
          <a:lstStyle/>
          <a:p>
            <a:fld id="{FA5A0C57-AB6F-4267-B580-18188E7FB44A}" type="slidenum">
              <a:rPr lang="en-US" smtClean="0"/>
              <a:t>‹#›</a:t>
            </a:fld>
            <a:endParaRPr lang="en-US"/>
          </a:p>
        </p:txBody>
      </p:sp>
    </p:spTree>
    <p:extLst>
      <p:ext uri="{BB962C8B-B14F-4D97-AF65-F5344CB8AC3E}">
        <p14:creationId xmlns:p14="http://schemas.microsoft.com/office/powerpoint/2010/main" val="6520784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588D-6B7F-3E85-2DD1-BF267DEEE1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2B2815-F760-B03A-D4E2-D336E66050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B66816-FAF4-46E4-7498-C4335BD007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9ACA90-32A7-93D7-3815-BD591A2C98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D95F83-F12E-8BA9-92C6-BEBF84592B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C32A41-5C9D-35B7-E194-CC7FFC10F92A}"/>
              </a:ext>
            </a:extLst>
          </p:cNvPr>
          <p:cNvSpPr>
            <a:spLocks noGrp="1"/>
          </p:cNvSpPr>
          <p:nvPr>
            <p:ph type="dt" sz="half" idx="10"/>
          </p:nvPr>
        </p:nvSpPr>
        <p:spPr/>
        <p:txBody>
          <a:bodyPr/>
          <a:lstStyle/>
          <a:p>
            <a:fld id="{A890D7E5-A458-47FE-A86F-07DCD517537C}" type="datetimeFigureOut">
              <a:rPr lang="en-US" smtClean="0"/>
              <a:t>12/9/2024</a:t>
            </a:fld>
            <a:endParaRPr lang="en-US"/>
          </a:p>
        </p:txBody>
      </p:sp>
      <p:sp>
        <p:nvSpPr>
          <p:cNvPr id="8" name="Footer Placeholder 7">
            <a:extLst>
              <a:ext uri="{FF2B5EF4-FFF2-40B4-BE49-F238E27FC236}">
                <a16:creationId xmlns:a16="http://schemas.microsoft.com/office/drawing/2014/main" id="{225A8940-FFF7-D72E-1F1D-544520FBFF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AB830B-9AE9-D87D-C589-EB291FE9BC42}"/>
              </a:ext>
            </a:extLst>
          </p:cNvPr>
          <p:cNvSpPr>
            <a:spLocks noGrp="1"/>
          </p:cNvSpPr>
          <p:nvPr>
            <p:ph type="sldNum" sz="quarter" idx="12"/>
          </p:nvPr>
        </p:nvSpPr>
        <p:spPr/>
        <p:txBody>
          <a:bodyPr/>
          <a:lstStyle/>
          <a:p>
            <a:fld id="{FA5A0C57-AB6F-4267-B580-18188E7FB44A}" type="slidenum">
              <a:rPr lang="en-US" smtClean="0"/>
              <a:t>‹#›</a:t>
            </a:fld>
            <a:endParaRPr lang="en-US"/>
          </a:p>
        </p:txBody>
      </p:sp>
    </p:spTree>
    <p:extLst>
      <p:ext uri="{BB962C8B-B14F-4D97-AF65-F5344CB8AC3E}">
        <p14:creationId xmlns:p14="http://schemas.microsoft.com/office/powerpoint/2010/main" val="10562844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6D059-D304-2CD8-BF8A-C8349E10DB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17480E-1D16-4A4D-047F-FB64DA8DD167}"/>
              </a:ext>
            </a:extLst>
          </p:cNvPr>
          <p:cNvSpPr>
            <a:spLocks noGrp="1"/>
          </p:cNvSpPr>
          <p:nvPr>
            <p:ph type="dt" sz="half" idx="10"/>
          </p:nvPr>
        </p:nvSpPr>
        <p:spPr/>
        <p:txBody>
          <a:bodyPr/>
          <a:lstStyle/>
          <a:p>
            <a:fld id="{A890D7E5-A458-47FE-A86F-07DCD517537C}" type="datetimeFigureOut">
              <a:rPr lang="en-US" smtClean="0"/>
              <a:t>12/9/2024</a:t>
            </a:fld>
            <a:endParaRPr lang="en-US"/>
          </a:p>
        </p:txBody>
      </p:sp>
      <p:sp>
        <p:nvSpPr>
          <p:cNvPr id="4" name="Footer Placeholder 3">
            <a:extLst>
              <a:ext uri="{FF2B5EF4-FFF2-40B4-BE49-F238E27FC236}">
                <a16:creationId xmlns:a16="http://schemas.microsoft.com/office/drawing/2014/main" id="{66B4E56A-655B-9096-D128-FE20B97A0EE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5ECCB0-6ED1-4FB1-D082-2170A730E83B}"/>
              </a:ext>
            </a:extLst>
          </p:cNvPr>
          <p:cNvSpPr>
            <a:spLocks noGrp="1"/>
          </p:cNvSpPr>
          <p:nvPr>
            <p:ph type="sldNum" sz="quarter" idx="12"/>
          </p:nvPr>
        </p:nvSpPr>
        <p:spPr/>
        <p:txBody>
          <a:bodyPr/>
          <a:lstStyle/>
          <a:p>
            <a:fld id="{FA5A0C57-AB6F-4267-B580-18188E7FB44A}" type="slidenum">
              <a:rPr lang="en-US" smtClean="0"/>
              <a:t>‹#›</a:t>
            </a:fld>
            <a:endParaRPr lang="en-US"/>
          </a:p>
        </p:txBody>
      </p:sp>
    </p:spTree>
    <p:extLst>
      <p:ext uri="{BB962C8B-B14F-4D97-AF65-F5344CB8AC3E}">
        <p14:creationId xmlns:p14="http://schemas.microsoft.com/office/powerpoint/2010/main" val="909276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4F308E-4032-06B6-BE00-7680291C09BE}"/>
              </a:ext>
            </a:extLst>
          </p:cNvPr>
          <p:cNvSpPr>
            <a:spLocks noGrp="1"/>
          </p:cNvSpPr>
          <p:nvPr>
            <p:ph type="dt" sz="half" idx="10"/>
          </p:nvPr>
        </p:nvSpPr>
        <p:spPr/>
        <p:txBody>
          <a:bodyPr/>
          <a:lstStyle/>
          <a:p>
            <a:fld id="{A890D7E5-A458-47FE-A86F-07DCD517537C}" type="datetimeFigureOut">
              <a:rPr lang="en-US" smtClean="0"/>
              <a:t>12/9/2024</a:t>
            </a:fld>
            <a:endParaRPr lang="en-US"/>
          </a:p>
        </p:txBody>
      </p:sp>
      <p:sp>
        <p:nvSpPr>
          <p:cNvPr id="3" name="Footer Placeholder 2">
            <a:extLst>
              <a:ext uri="{FF2B5EF4-FFF2-40B4-BE49-F238E27FC236}">
                <a16:creationId xmlns:a16="http://schemas.microsoft.com/office/drawing/2014/main" id="{3DCE761E-AD41-C781-CE8C-9F298C9AC7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2958EC5-45E4-68B3-7C7E-853210E3E08B}"/>
              </a:ext>
            </a:extLst>
          </p:cNvPr>
          <p:cNvSpPr>
            <a:spLocks noGrp="1"/>
          </p:cNvSpPr>
          <p:nvPr>
            <p:ph type="sldNum" sz="quarter" idx="12"/>
          </p:nvPr>
        </p:nvSpPr>
        <p:spPr/>
        <p:txBody>
          <a:bodyPr/>
          <a:lstStyle/>
          <a:p>
            <a:fld id="{FA5A0C57-AB6F-4267-B580-18188E7FB44A}" type="slidenum">
              <a:rPr lang="en-US" smtClean="0"/>
              <a:t>‹#›</a:t>
            </a:fld>
            <a:endParaRPr lang="en-US"/>
          </a:p>
        </p:txBody>
      </p:sp>
    </p:spTree>
    <p:extLst>
      <p:ext uri="{BB962C8B-B14F-4D97-AF65-F5344CB8AC3E}">
        <p14:creationId xmlns:p14="http://schemas.microsoft.com/office/powerpoint/2010/main" val="5929887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34511-AF5E-C5C2-0803-60729FC61A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B32A28-D297-AFDD-29BC-3A88CA9286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FBD17C-09E9-7162-59A5-2ABFD3AB4D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44E1C7-A512-F4EB-D4EE-42B0B4DB7E8C}"/>
              </a:ext>
            </a:extLst>
          </p:cNvPr>
          <p:cNvSpPr>
            <a:spLocks noGrp="1"/>
          </p:cNvSpPr>
          <p:nvPr>
            <p:ph type="dt" sz="half" idx="10"/>
          </p:nvPr>
        </p:nvSpPr>
        <p:spPr/>
        <p:txBody>
          <a:bodyPr/>
          <a:lstStyle/>
          <a:p>
            <a:fld id="{A890D7E5-A458-47FE-A86F-07DCD517537C}" type="datetimeFigureOut">
              <a:rPr lang="en-US" smtClean="0"/>
              <a:t>12/9/2024</a:t>
            </a:fld>
            <a:endParaRPr lang="en-US"/>
          </a:p>
        </p:txBody>
      </p:sp>
      <p:sp>
        <p:nvSpPr>
          <p:cNvPr id="6" name="Footer Placeholder 5">
            <a:extLst>
              <a:ext uri="{FF2B5EF4-FFF2-40B4-BE49-F238E27FC236}">
                <a16:creationId xmlns:a16="http://schemas.microsoft.com/office/drawing/2014/main" id="{20810072-3686-032F-409A-D55851C13D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E87EC5-B663-6F73-F05D-1C8307BF2E72}"/>
              </a:ext>
            </a:extLst>
          </p:cNvPr>
          <p:cNvSpPr>
            <a:spLocks noGrp="1"/>
          </p:cNvSpPr>
          <p:nvPr>
            <p:ph type="sldNum" sz="quarter" idx="12"/>
          </p:nvPr>
        </p:nvSpPr>
        <p:spPr/>
        <p:txBody>
          <a:bodyPr/>
          <a:lstStyle/>
          <a:p>
            <a:fld id="{FA5A0C57-AB6F-4267-B580-18188E7FB44A}" type="slidenum">
              <a:rPr lang="en-US" smtClean="0"/>
              <a:t>‹#›</a:t>
            </a:fld>
            <a:endParaRPr lang="en-US"/>
          </a:p>
        </p:txBody>
      </p:sp>
    </p:spTree>
    <p:extLst>
      <p:ext uri="{BB962C8B-B14F-4D97-AF65-F5344CB8AC3E}">
        <p14:creationId xmlns:p14="http://schemas.microsoft.com/office/powerpoint/2010/main" val="2036972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13C1D-48D8-DE82-0006-BDCA9FD83A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3E7C42-5664-FB04-3648-A53547DAC0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5BB087-FC79-D823-989E-32097149C29F}"/>
              </a:ext>
            </a:extLst>
          </p:cNvPr>
          <p:cNvSpPr>
            <a:spLocks noGrp="1"/>
          </p:cNvSpPr>
          <p:nvPr>
            <p:ph type="dt" sz="half" idx="10"/>
          </p:nvPr>
        </p:nvSpPr>
        <p:spPr/>
        <p:txBody>
          <a:bodyPr/>
          <a:lstStyle/>
          <a:p>
            <a:fld id="{847A1BD5-63A4-4701-BDBB-0F67777EAD32}" type="datetimeFigureOut">
              <a:rPr lang="en-US" smtClean="0"/>
              <a:t>12/9/2024</a:t>
            </a:fld>
            <a:endParaRPr lang="en-US"/>
          </a:p>
        </p:txBody>
      </p:sp>
      <p:sp>
        <p:nvSpPr>
          <p:cNvPr id="5" name="Footer Placeholder 4">
            <a:extLst>
              <a:ext uri="{FF2B5EF4-FFF2-40B4-BE49-F238E27FC236}">
                <a16:creationId xmlns:a16="http://schemas.microsoft.com/office/drawing/2014/main" id="{D703008A-7257-1167-23AA-CEB8342225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0E19DC-79FA-A314-6A8D-7BB5E7DE95CD}"/>
              </a:ext>
            </a:extLst>
          </p:cNvPr>
          <p:cNvSpPr>
            <a:spLocks noGrp="1"/>
          </p:cNvSpPr>
          <p:nvPr>
            <p:ph type="sldNum" sz="quarter" idx="12"/>
          </p:nvPr>
        </p:nvSpPr>
        <p:spPr/>
        <p:txBody>
          <a:bodyPr/>
          <a:lstStyle/>
          <a:p>
            <a:fld id="{C5B5A280-AAD1-407A-8CC9-E1D5D3D83E40}" type="slidenum">
              <a:rPr lang="en-US" smtClean="0"/>
              <a:t>‹#›</a:t>
            </a:fld>
            <a:endParaRPr lang="en-US"/>
          </a:p>
        </p:txBody>
      </p:sp>
    </p:spTree>
    <p:extLst>
      <p:ext uri="{BB962C8B-B14F-4D97-AF65-F5344CB8AC3E}">
        <p14:creationId xmlns:p14="http://schemas.microsoft.com/office/powerpoint/2010/main" val="1851475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C2357-43F7-36A3-B820-08A22EC945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6596838-0AB5-F4C1-9D68-2663A377B0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6E26C6-364E-C7F3-9E5D-217BB5717D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3F2A87-ECE0-1BDA-A6EA-645998888A1C}"/>
              </a:ext>
            </a:extLst>
          </p:cNvPr>
          <p:cNvSpPr>
            <a:spLocks noGrp="1"/>
          </p:cNvSpPr>
          <p:nvPr>
            <p:ph type="dt" sz="half" idx="10"/>
          </p:nvPr>
        </p:nvSpPr>
        <p:spPr/>
        <p:txBody>
          <a:bodyPr/>
          <a:lstStyle/>
          <a:p>
            <a:fld id="{A890D7E5-A458-47FE-A86F-07DCD517537C}" type="datetimeFigureOut">
              <a:rPr lang="en-US" smtClean="0"/>
              <a:t>12/9/2024</a:t>
            </a:fld>
            <a:endParaRPr lang="en-US"/>
          </a:p>
        </p:txBody>
      </p:sp>
      <p:sp>
        <p:nvSpPr>
          <p:cNvPr id="6" name="Footer Placeholder 5">
            <a:extLst>
              <a:ext uri="{FF2B5EF4-FFF2-40B4-BE49-F238E27FC236}">
                <a16:creationId xmlns:a16="http://schemas.microsoft.com/office/drawing/2014/main" id="{EB6A97C6-AF6B-7283-66B9-03DBC0CE66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7DCBF1-0EAA-CFE3-C271-22B12FB7CC9F}"/>
              </a:ext>
            </a:extLst>
          </p:cNvPr>
          <p:cNvSpPr>
            <a:spLocks noGrp="1"/>
          </p:cNvSpPr>
          <p:nvPr>
            <p:ph type="sldNum" sz="quarter" idx="12"/>
          </p:nvPr>
        </p:nvSpPr>
        <p:spPr/>
        <p:txBody>
          <a:bodyPr/>
          <a:lstStyle/>
          <a:p>
            <a:fld id="{FA5A0C57-AB6F-4267-B580-18188E7FB44A}" type="slidenum">
              <a:rPr lang="en-US" smtClean="0"/>
              <a:t>‹#›</a:t>
            </a:fld>
            <a:endParaRPr lang="en-US"/>
          </a:p>
        </p:txBody>
      </p:sp>
    </p:spTree>
    <p:extLst>
      <p:ext uri="{BB962C8B-B14F-4D97-AF65-F5344CB8AC3E}">
        <p14:creationId xmlns:p14="http://schemas.microsoft.com/office/powerpoint/2010/main" val="400828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38925-4E83-6FCC-A97E-AB723A097A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ACBD44-10B8-CA91-AEC4-DE15ADDEFF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D80729-44EC-C981-8A5C-61DA3DF4229E}"/>
              </a:ext>
            </a:extLst>
          </p:cNvPr>
          <p:cNvSpPr>
            <a:spLocks noGrp="1"/>
          </p:cNvSpPr>
          <p:nvPr>
            <p:ph type="dt" sz="half" idx="10"/>
          </p:nvPr>
        </p:nvSpPr>
        <p:spPr/>
        <p:txBody>
          <a:bodyPr/>
          <a:lstStyle/>
          <a:p>
            <a:fld id="{A890D7E5-A458-47FE-A86F-07DCD517537C}" type="datetimeFigureOut">
              <a:rPr lang="en-US" smtClean="0"/>
              <a:t>12/9/2024</a:t>
            </a:fld>
            <a:endParaRPr lang="en-US"/>
          </a:p>
        </p:txBody>
      </p:sp>
      <p:sp>
        <p:nvSpPr>
          <p:cNvPr id="5" name="Footer Placeholder 4">
            <a:extLst>
              <a:ext uri="{FF2B5EF4-FFF2-40B4-BE49-F238E27FC236}">
                <a16:creationId xmlns:a16="http://schemas.microsoft.com/office/drawing/2014/main" id="{367B429E-FB51-531D-6318-E96D726FE2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FA6E3B-BD75-573B-2F8E-71F3F3370199}"/>
              </a:ext>
            </a:extLst>
          </p:cNvPr>
          <p:cNvSpPr>
            <a:spLocks noGrp="1"/>
          </p:cNvSpPr>
          <p:nvPr>
            <p:ph type="sldNum" sz="quarter" idx="12"/>
          </p:nvPr>
        </p:nvSpPr>
        <p:spPr/>
        <p:txBody>
          <a:bodyPr/>
          <a:lstStyle/>
          <a:p>
            <a:fld id="{FA5A0C57-AB6F-4267-B580-18188E7FB44A}" type="slidenum">
              <a:rPr lang="en-US" smtClean="0"/>
              <a:t>‹#›</a:t>
            </a:fld>
            <a:endParaRPr lang="en-US"/>
          </a:p>
        </p:txBody>
      </p:sp>
    </p:spTree>
    <p:extLst>
      <p:ext uri="{BB962C8B-B14F-4D97-AF65-F5344CB8AC3E}">
        <p14:creationId xmlns:p14="http://schemas.microsoft.com/office/powerpoint/2010/main" val="6634707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CB79A4-69A4-3486-C1E6-50BA0B132D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4F0CD5-8D72-B5A3-7035-990D9A4952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35A67-0690-B198-C4D3-DD6A2720E5B6}"/>
              </a:ext>
            </a:extLst>
          </p:cNvPr>
          <p:cNvSpPr>
            <a:spLocks noGrp="1"/>
          </p:cNvSpPr>
          <p:nvPr>
            <p:ph type="dt" sz="half" idx="10"/>
          </p:nvPr>
        </p:nvSpPr>
        <p:spPr/>
        <p:txBody>
          <a:bodyPr/>
          <a:lstStyle/>
          <a:p>
            <a:fld id="{A890D7E5-A458-47FE-A86F-07DCD517537C}" type="datetimeFigureOut">
              <a:rPr lang="en-US" smtClean="0"/>
              <a:t>12/9/2024</a:t>
            </a:fld>
            <a:endParaRPr lang="en-US"/>
          </a:p>
        </p:txBody>
      </p:sp>
      <p:sp>
        <p:nvSpPr>
          <p:cNvPr id="5" name="Footer Placeholder 4">
            <a:extLst>
              <a:ext uri="{FF2B5EF4-FFF2-40B4-BE49-F238E27FC236}">
                <a16:creationId xmlns:a16="http://schemas.microsoft.com/office/drawing/2014/main" id="{0549DE5D-2F87-A5AD-05AC-797E6DE363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CD02A0-313B-C599-4940-8C3C8D2AA553}"/>
              </a:ext>
            </a:extLst>
          </p:cNvPr>
          <p:cNvSpPr>
            <a:spLocks noGrp="1"/>
          </p:cNvSpPr>
          <p:nvPr>
            <p:ph type="sldNum" sz="quarter" idx="12"/>
          </p:nvPr>
        </p:nvSpPr>
        <p:spPr/>
        <p:txBody>
          <a:bodyPr/>
          <a:lstStyle/>
          <a:p>
            <a:fld id="{FA5A0C57-AB6F-4267-B580-18188E7FB44A}" type="slidenum">
              <a:rPr lang="en-US" smtClean="0"/>
              <a:t>‹#›</a:t>
            </a:fld>
            <a:endParaRPr lang="en-US"/>
          </a:p>
        </p:txBody>
      </p:sp>
    </p:spTree>
    <p:extLst>
      <p:ext uri="{BB962C8B-B14F-4D97-AF65-F5344CB8AC3E}">
        <p14:creationId xmlns:p14="http://schemas.microsoft.com/office/powerpoint/2010/main" val="20423369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4B8E9-40A4-C3BC-8B44-51A74DE5EF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7117B7-9C02-536A-89F1-A5CF9E7A99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B97AB9-781B-A4B5-2C19-7777FC73F2FD}"/>
              </a:ext>
            </a:extLst>
          </p:cNvPr>
          <p:cNvSpPr>
            <a:spLocks noGrp="1"/>
          </p:cNvSpPr>
          <p:nvPr>
            <p:ph type="dt" sz="half" idx="10"/>
          </p:nvPr>
        </p:nvSpPr>
        <p:spPr/>
        <p:txBody>
          <a:bodyPr/>
          <a:lstStyle/>
          <a:p>
            <a:fld id="{0D6739DE-65A4-4CEA-81CD-28AFC27D8BB7}" type="datetimeFigureOut">
              <a:rPr lang="en-US" smtClean="0"/>
              <a:t>12/9/2024</a:t>
            </a:fld>
            <a:endParaRPr lang="en-US"/>
          </a:p>
        </p:txBody>
      </p:sp>
      <p:sp>
        <p:nvSpPr>
          <p:cNvPr id="5" name="Footer Placeholder 4">
            <a:extLst>
              <a:ext uri="{FF2B5EF4-FFF2-40B4-BE49-F238E27FC236}">
                <a16:creationId xmlns:a16="http://schemas.microsoft.com/office/drawing/2014/main" id="{CB9175E4-8DFF-A131-FF2B-6A7A50E724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E681E0-BA54-1A8B-4C59-36690A9C28D9}"/>
              </a:ext>
            </a:extLst>
          </p:cNvPr>
          <p:cNvSpPr>
            <a:spLocks noGrp="1"/>
          </p:cNvSpPr>
          <p:nvPr>
            <p:ph type="sldNum" sz="quarter" idx="12"/>
          </p:nvPr>
        </p:nvSpPr>
        <p:spPr/>
        <p:txBody>
          <a:bodyPr/>
          <a:lstStyle/>
          <a:p>
            <a:fld id="{68157E21-C184-48B1-A706-7CFAE0AAE508}" type="slidenum">
              <a:rPr lang="en-US" smtClean="0"/>
              <a:t>‹#›</a:t>
            </a:fld>
            <a:endParaRPr lang="en-US"/>
          </a:p>
        </p:txBody>
      </p:sp>
    </p:spTree>
    <p:extLst>
      <p:ext uri="{BB962C8B-B14F-4D97-AF65-F5344CB8AC3E}">
        <p14:creationId xmlns:p14="http://schemas.microsoft.com/office/powerpoint/2010/main" val="3374665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70220C-7DC8-2CEB-826D-4635F14D7EE2}"/>
              </a:ext>
            </a:extLst>
          </p:cNvPr>
          <p:cNvSpPr>
            <a:spLocks noGrp="1"/>
          </p:cNvSpPr>
          <p:nvPr>
            <p:ph type="dt" sz="half" idx="10"/>
          </p:nvPr>
        </p:nvSpPr>
        <p:spPr/>
        <p:txBody>
          <a:bodyPr/>
          <a:lstStyle/>
          <a:p>
            <a:fld id="{0D6739DE-65A4-4CEA-81CD-28AFC27D8BB7}" type="datetimeFigureOut">
              <a:rPr lang="en-US" smtClean="0"/>
              <a:t>12/9/2024</a:t>
            </a:fld>
            <a:endParaRPr lang="en-US"/>
          </a:p>
        </p:txBody>
      </p:sp>
      <p:sp>
        <p:nvSpPr>
          <p:cNvPr id="3" name="Footer Placeholder 2">
            <a:extLst>
              <a:ext uri="{FF2B5EF4-FFF2-40B4-BE49-F238E27FC236}">
                <a16:creationId xmlns:a16="http://schemas.microsoft.com/office/drawing/2014/main" id="{61B7E98E-1ED2-00D1-45A7-4877290A39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2D322A-7F70-B93A-D396-651FC14B547D}"/>
              </a:ext>
            </a:extLst>
          </p:cNvPr>
          <p:cNvSpPr>
            <a:spLocks noGrp="1"/>
          </p:cNvSpPr>
          <p:nvPr>
            <p:ph type="sldNum" sz="quarter" idx="12"/>
          </p:nvPr>
        </p:nvSpPr>
        <p:spPr/>
        <p:txBody>
          <a:bodyPr/>
          <a:lstStyle/>
          <a:p>
            <a:fld id="{68157E21-C184-48B1-A706-7CFAE0AAE508}" type="slidenum">
              <a:rPr lang="en-US" smtClean="0"/>
              <a:t>‹#›</a:t>
            </a:fld>
            <a:endParaRPr lang="en-US"/>
          </a:p>
        </p:txBody>
      </p:sp>
    </p:spTree>
    <p:extLst>
      <p:ext uri="{BB962C8B-B14F-4D97-AF65-F5344CB8AC3E}">
        <p14:creationId xmlns:p14="http://schemas.microsoft.com/office/powerpoint/2010/main" val="3159866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4F6BF-26A2-A107-CC0E-87A5B4CCEE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8C4298-B414-E5E6-C287-5EFD3A6534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CB4428-9AD6-88D9-D2E6-7C29ECD11AD9}"/>
              </a:ext>
            </a:extLst>
          </p:cNvPr>
          <p:cNvSpPr>
            <a:spLocks noGrp="1"/>
          </p:cNvSpPr>
          <p:nvPr>
            <p:ph type="dt" sz="half" idx="10"/>
          </p:nvPr>
        </p:nvSpPr>
        <p:spPr/>
        <p:txBody>
          <a:bodyPr/>
          <a:lstStyle/>
          <a:p>
            <a:fld id="{46E0A0FA-7049-4EEE-9C93-4F0D528BEB47}" type="datetimeFigureOut">
              <a:rPr lang="en-US" smtClean="0"/>
              <a:t>12/9/2024</a:t>
            </a:fld>
            <a:endParaRPr lang="en-US"/>
          </a:p>
        </p:txBody>
      </p:sp>
      <p:sp>
        <p:nvSpPr>
          <p:cNvPr id="5" name="Footer Placeholder 4">
            <a:extLst>
              <a:ext uri="{FF2B5EF4-FFF2-40B4-BE49-F238E27FC236}">
                <a16:creationId xmlns:a16="http://schemas.microsoft.com/office/drawing/2014/main" id="{38562702-67C6-4A1A-2AA1-69AF316716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95ADA8-6CA9-73E5-FF38-8ACD6F3876CA}"/>
              </a:ext>
            </a:extLst>
          </p:cNvPr>
          <p:cNvSpPr>
            <a:spLocks noGrp="1"/>
          </p:cNvSpPr>
          <p:nvPr>
            <p:ph type="sldNum" sz="quarter" idx="12"/>
          </p:nvPr>
        </p:nvSpPr>
        <p:spPr/>
        <p:txBody>
          <a:bodyPr/>
          <a:lstStyle/>
          <a:p>
            <a:fld id="{E783D145-F345-4A6F-8CF2-A523686C8EEA}" type="slidenum">
              <a:rPr lang="en-US" smtClean="0"/>
              <a:t>‹#›</a:t>
            </a:fld>
            <a:endParaRPr lang="en-US"/>
          </a:p>
        </p:txBody>
      </p:sp>
    </p:spTree>
    <p:extLst>
      <p:ext uri="{BB962C8B-B14F-4D97-AF65-F5344CB8AC3E}">
        <p14:creationId xmlns:p14="http://schemas.microsoft.com/office/powerpoint/2010/main" val="26006771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B7BF66-6067-C6BB-59DA-6C7986500780}"/>
              </a:ext>
            </a:extLst>
          </p:cNvPr>
          <p:cNvSpPr>
            <a:spLocks noGrp="1"/>
          </p:cNvSpPr>
          <p:nvPr>
            <p:ph type="dt" sz="half" idx="10"/>
          </p:nvPr>
        </p:nvSpPr>
        <p:spPr/>
        <p:txBody>
          <a:bodyPr/>
          <a:lstStyle/>
          <a:p>
            <a:fld id="{8FF45F3B-A694-4755-8375-8F1ACC73ED34}" type="datetimeFigureOut">
              <a:rPr lang="en-US" smtClean="0"/>
              <a:t>12/9/2024</a:t>
            </a:fld>
            <a:endParaRPr lang="en-US"/>
          </a:p>
        </p:txBody>
      </p:sp>
      <p:sp>
        <p:nvSpPr>
          <p:cNvPr id="3" name="Footer Placeholder 2">
            <a:extLst>
              <a:ext uri="{FF2B5EF4-FFF2-40B4-BE49-F238E27FC236}">
                <a16:creationId xmlns:a16="http://schemas.microsoft.com/office/drawing/2014/main" id="{3B1430DF-F8FA-57DC-8914-88857BEA7E2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065232-92F0-804B-326A-9428A2685C62}"/>
              </a:ext>
            </a:extLst>
          </p:cNvPr>
          <p:cNvSpPr>
            <a:spLocks noGrp="1"/>
          </p:cNvSpPr>
          <p:nvPr>
            <p:ph type="sldNum" sz="quarter" idx="12"/>
          </p:nvPr>
        </p:nvSpPr>
        <p:spPr/>
        <p:txBody>
          <a:bodyPr/>
          <a:lstStyle/>
          <a:p>
            <a:fld id="{37A792E1-F310-4CF9-AA3B-03464683F3E0}" type="slidenum">
              <a:rPr lang="en-US" smtClean="0"/>
              <a:t>‹#›</a:t>
            </a:fld>
            <a:endParaRPr lang="en-US"/>
          </a:p>
        </p:txBody>
      </p:sp>
    </p:spTree>
    <p:extLst>
      <p:ext uri="{BB962C8B-B14F-4D97-AF65-F5344CB8AC3E}">
        <p14:creationId xmlns:p14="http://schemas.microsoft.com/office/powerpoint/2010/main" val="35281275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8AE99-74E0-5FFC-6CEE-FFFE94A969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596762-0E35-9EB1-23CE-CF9EE720AA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71DFD2-A693-9489-B412-AFAB0B1B1F8C}"/>
              </a:ext>
            </a:extLst>
          </p:cNvPr>
          <p:cNvSpPr>
            <a:spLocks noGrp="1"/>
          </p:cNvSpPr>
          <p:nvPr>
            <p:ph type="dt" sz="half" idx="10"/>
          </p:nvPr>
        </p:nvSpPr>
        <p:spPr/>
        <p:txBody>
          <a:bodyPr/>
          <a:lstStyle/>
          <a:p>
            <a:fld id="{8FF45F3B-A694-4755-8375-8F1ACC73ED34}" type="datetimeFigureOut">
              <a:rPr lang="en-US" smtClean="0"/>
              <a:t>12/9/2024</a:t>
            </a:fld>
            <a:endParaRPr lang="en-US"/>
          </a:p>
        </p:txBody>
      </p:sp>
      <p:sp>
        <p:nvSpPr>
          <p:cNvPr id="5" name="Footer Placeholder 4">
            <a:extLst>
              <a:ext uri="{FF2B5EF4-FFF2-40B4-BE49-F238E27FC236}">
                <a16:creationId xmlns:a16="http://schemas.microsoft.com/office/drawing/2014/main" id="{251A9898-7847-DF34-4D42-6A46AB9CB9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AAA38A-F1B3-E790-0AE4-E91E5F5827B6}"/>
              </a:ext>
            </a:extLst>
          </p:cNvPr>
          <p:cNvSpPr>
            <a:spLocks noGrp="1"/>
          </p:cNvSpPr>
          <p:nvPr>
            <p:ph type="sldNum" sz="quarter" idx="12"/>
          </p:nvPr>
        </p:nvSpPr>
        <p:spPr/>
        <p:txBody>
          <a:bodyPr/>
          <a:lstStyle/>
          <a:p>
            <a:fld id="{37A792E1-F310-4CF9-AA3B-03464683F3E0}" type="slidenum">
              <a:rPr lang="en-US" smtClean="0"/>
              <a:t>‹#›</a:t>
            </a:fld>
            <a:endParaRPr lang="en-US"/>
          </a:p>
        </p:txBody>
      </p:sp>
    </p:spTree>
    <p:extLst>
      <p:ext uri="{BB962C8B-B14F-4D97-AF65-F5344CB8AC3E}">
        <p14:creationId xmlns:p14="http://schemas.microsoft.com/office/powerpoint/2010/main" val="5039014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FD3F3-EFA5-ACF2-777E-65CA2CFC62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A5661A-5923-448D-C18F-236FA5EB41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311E47-049D-4654-0FBE-2E597EDA611C}"/>
              </a:ext>
            </a:extLst>
          </p:cNvPr>
          <p:cNvSpPr>
            <a:spLocks noGrp="1"/>
          </p:cNvSpPr>
          <p:nvPr>
            <p:ph type="dt" sz="half" idx="10"/>
          </p:nvPr>
        </p:nvSpPr>
        <p:spPr/>
        <p:txBody>
          <a:bodyPr/>
          <a:lstStyle/>
          <a:p>
            <a:fld id="{F9CEB508-F8E1-4AB0-922A-48F0C52FBBB6}" type="datetimeFigureOut">
              <a:rPr lang="en-US" smtClean="0"/>
              <a:t>12/9/2024</a:t>
            </a:fld>
            <a:endParaRPr lang="en-US"/>
          </a:p>
        </p:txBody>
      </p:sp>
      <p:sp>
        <p:nvSpPr>
          <p:cNvPr id="5" name="Footer Placeholder 4">
            <a:extLst>
              <a:ext uri="{FF2B5EF4-FFF2-40B4-BE49-F238E27FC236}">
                <a16:creationId xmlns:a16="http://schemas.microsoft.com/office/drawing/2014/main" id="{FD956817-84A6-D1D9-E3BF-4F9DE1C0DF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5DE1DA-0DA0-D84C-0EE5-B03CB3E3A978}"/>
              </a:ext>
            </a:extLst>
          </p:cNvPr>
          <p:cNvSpPr>
            <a:spLocks noGrp="1"/>
          </p:cNvSpPr>
          <p:nvPr>
            <p:ph type="sldNum" sz="quarter" idx="12"/>
          </p:nvPr>
        </p:nvSpPr>
        <p:spPr/>
        <p:txBody>
          <a:bodyPr/>
          <a:lstStyle/>
          <a:p>
            <a:fld id="{05DBAD16-B7A3-4911-9F49-F57641D352AF}" type="slidenum">
              <a:rPr lang="en-US" smtClean="0"/>
              <a:t>‹#›</a:t>
            </a:fld>
            <a:endParaRPr lang="en-US"/>
          </a:p>
        </p:txBody>
      </p:sp>
    </p:spTree>
    <p:extLst>
      <p:ext uri="{BB962C8B-B14F-4D97-AF65-F5344CB8AC3E}">
        <p14:creationId xmlns:p14="http://schemas.microsoft.com/office/powerpoint/2010/main" val="19681472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8CF8A-A4FB-7B4B-E91C-073268CC20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E8B1D4-7FB0-1FF1-E867-0174B53B52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593603-1EBC-76C5-1CC8-F4CC626F4BD2}"/>
              </a:ext>
            </a:extLst>
          </p:cNvPr>
          <p:cNvSpPr>
            <a:spLocks noGrp="1"/>
          </p:cNvSpPr>
          <p:nvPr>
            <p:ph type="dt" sz="half" idx="10"/>
          </p:nvPr>
        </p:nvSpPr>
        <p:spPr/>
        <p:txBody>
          <a:bodyPr/>
          <a:lstStyle/>
          <a:p>
            <a:fld id="{F9CEB508-F8E1-4AB0-922A-48F0C52FBBB6}" type="datetimeFigureOut">
              <a:rPr lang="en-US" smtClean="0"/>
              <a:t>12/9/2024</a:t>
            </a:fld>
            <a:endParaRPr lang="en-US"/>
          </a:p>
        </p:txBody>
      </p:sp>
      <p:sp>
        <p:nvSpPr>
          <p:cNvPr id="5" name="Footer Placeholder 4">
            <a:extLst>
              <a:ext uri="{FF2B5EF4-FFF2-40B4-BE49-F238E27FC236}">
                <a16:creationId xmlns:a16="http://schemas.microsoft.com/office/drawing/2014/main" id="{8427F413-A3FA-5250-6D08-92B64D16C1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BB4A73-5155-6E64-367A-CDAFFA1A9A6F}"/>
              </a:ext>
            </a:extLst>
          </p:cNvPr>
          <p:cNvSpPr>
            <a:spLocks noGrp="1"/>
          </p:cNvSpPr>
          <p:nvPr>
            <p:ph type="sldNum" sz="quarter" idx="12"/>
          </p:nvPr>
        </p:nvSpPr>
        <p:spPr/>
        <p:txBody>
          <a:bodyPr/>
          <a:lstStyle/>
          <a:p>
            <a:fld id="{05DBAD16-B7A3-4911-9F49-F57641D352AF}" type="slidenum">
              <a:rPr lang="en-US" smtClean="0"/>
              <a:t>‹#›</a:t>
            </a:fld>
            <a:endParaRPr lang="en-US"/>
          </a:p>
        </p:txBody>
      </p:sp>
    </p:spTree>
    <p:extLst>
      <p:ext uri="{BB962C8B-B14F-4D97-AF65-F5344CB8AC3E}">
        <p14:creationId xmlns:p14="http://schemas.microsoft.com/office/powerpoint/2010/main" val="3041989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D4016-0593-0822-DE77-5B86CC8074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1B35A6-FDA7-5955-2EAB-BB8664543DE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AC3CE4-8A25-CB50-6921-C995C9E58433}"/>
              </a:ext>
            </a:extLst>
          </p:cNvPr>
          <p:cNvSpPr>
            <a:spLocks noGrp="1"/>
          </p:cNvSpPr>
          <p:nvPr>
            <p:ph type="dt" sz="half" idx="10"/>
          </p:nvPr>
        </p:nvSpPr>
        <p:spPr/>
        <p:txBody>
          <a:bodyPr/>
          <a:lstStyle/>
          <a:p>
            <a:fld id="{847A1BD5-63A4-4701-BDBB-0F67777EAD32}" type="datetimeFigureOut">
              <a:rPr lang="en-US" smtClean="0"/>
              <a:t>12/9/2024</a:t>
            </a:fld>
            <a:endParaRPr lang="en-US"/>
          </a:p>
        </p:txBody>
      </p:sp>
      <p:sp>
        <p:nvSpPr>
          <p:cNvPr id="5" name="Footer Placeholder 4">
            <a:extLst>
              <a:ext uri="{FF2B5EF4-FFF2-40B4-BE49-F238E27FC236}">
                <a16:creationId xmlns:a16="http://schemas.microsoft.com/office/drawing/2014/main" id="{906FA6B8-1EF8-0337-7AF0-8EA63EFC7D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657166-1C0A-5E6E-75EB-8E5141372BDB}"/>
              </a:ext>
            </a:extLst>
          </p:cNvPr>
          <p:cNvSpPr>
            <a:spLocks noGrp="1"/>
          </p:cNvSpPr>
          <p:nvPr>
            <p:ph type="sldNum" sz="quarter" idx="12"/>
          </p:nvPr>
        </p:nvSpPr>
        <p:spPr/>
        <p:txBody>
          <a:bodyPr/>
          <a:lstStyle/>
          <a:p>
            <a:fld id="{C5B5A280-AAD1-407A-8CC9-E1D5D3D83E40}" type="slidenum">
              <a:rPr lang="en-US" smtClean="0"/>
              <a:t>‹#›</a:t>
            </a:fld>
            <a:endParaRPr lang="en-US"/>
          </a:p>
        </p:txBody>
      </p:sp>
    </p:spTree>
    <p:extLst>
      <p:ext uri="{BB962C8B-B14F-4D97-AF65-F5344CB8AC3E}">
        <p14:creationId xmlns:p14="http://schemas.microsoft.com/office/powerpoint/2010/main" val="6633923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D0DC9-251F-2955-61F8-D482AA4D7B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9117EC-BE76-8AA3-B8CD-4373D734F39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1FBF09-3550-4263-8F33-4F46384C2C2B}"/>
              </a:ext>
            </a:extLst>
          </p:cNvPr>
          <p:cNvSpPr>
            <a:spLocks noGrp="1"/>
          </p:cNvSpPr>
          <p:nvPr>
            <p:ph type="dt" sz="half" idx="10"/>
          </p:nvPr>
        </p:nvSpPr>
        <p:spPr/>
        <p:txBody>
          <a:bodyPr/>
          <a:lstStyle/>
          <a:p>
            <a:fld id="{F9CEB508-F8E1-4AB0-922A-48F0C52FBBB6}" type="datetimeFigureOut">
              <a:rPr lang="en-US" smtClean="0"/>
              <a:t>12/9/2024</a:t>
            </a:fld>
            <a:endParaRPr lang="en-US"/>
          </a:p>
        </p:txBody>
      </p:sp>
      <p:sp>
        <p:nvSpPr>
          <p:cNvPr id="5" name="Footer Placeholder 4">
            <a:extLst>
              <a:ext uri="{FF2B5EF4-FFF2-40B4-BE49-F238E27FC236}">
                <a16:creationId xmlns:a16="http://schemas.microsoft.com/office/drawing/2014/main" id="{FC5938D0-0052-3FFA-4585-483F1F71A0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6540EA-62B5-5D78-E5B0-6AD9B1BC1510}"/>
              </a:ext>
            </a:extLst>
          </p:cNvPr>
          <p:cNvSpPr>
            <a:spLocks noGrp="1"/>
          </p:cNvSpPr>
          <p:nvPr>
            <p:ph type="sldNum" sz="quarter" idx="12"/>
          </p:nvPr>
        </p:nvSpPr>
        <p:spPr/>
        <p:txBody>
          <a:bodyPr/>
          <a:lstStyle/>
          <a:p>
            <a:fld id="{05DBAD16-B7A3-4911-9F49-F57641D352AF}" type="slidenum">
              <a:rPr lang="en-US" smtClean="0"/>
              <a:t>‹#›</a:t>
            </a:fld>
            <a:endParaRPr lang="en-US"/>
          </a:p>
        </p:txBody>
      </p:sp>
    </p:spTree>
    <p:extLst>
      <p:ext uri="{BB962C8B-B14F-4D97-AF65-F5344CB8AC3E}">
        <p14:creationId xmlns:p14="http://schemas.microsoft.com/office/powerpoint/2010/main" val="8493090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88517-6BA9-FD0D-A0EF-BDBB36DFCA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E1CD03-A9E3-3B4B-4BA2-EB0DA7CD53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DDF4220-F6DB-B78F-6112-DCC8786377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63AB26-F6FC-460B-54EE-9D4AF63D2F67}"/>
              </a:ext>
            </a:extLst>
          </p:cNvPr>
          <p:cNvSpPr>
            <a:spLocks noGrp="1"/>
          </p:cNvSpPr>
          <p:nvPr>
            <p:ph type="dt" sz="half" idx="10"/>
          </p:nvPr>
        </p:nvSpPr>
        <p:spPr/>
        <p:txBody>
          <a:bodyPr/>
          <a:lstStyle/>
          <a:p>
            <a:fld id="{F9CEB508-F8E1-4AB0-922A-48F0C52FBBB6}" type="datetimeFigureOut">
              <a:rPr lang="en-US" smtClean="0"/>
              <a:t>12/9/2024</a:t>
            </a:fld>
            <a:endParaRPr lang="en-US"/>
          </a:p>
        </p:txBody>
      </p:sp>
      <p:sp>
        <p:nvSpPr>
          <p:cNvPr id="6" name="Footer Placeholder 5">
            <a:extLst>
              <a:ext uri="{FF2B5EF4-FFF2-40B4-BE49-F238E27FC236}">
                <a16:creationId xmlns:a16="http://schemas.microsoft.com/office/drawing/2014/main" id="{5A919296-187A-EEDF-5B4B-813B4BC00A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F9C7D2-1A30-54FD-7576-22D0CFEC9E14}"/>
              </a:ext>
            </a:extLst>
          </p:cNvPr>
          <p:cNvSpPr>
            <a:spLocks noGrp="1"/>
          </p:cNvSpPr>
          <p:nvPr>
            <p:ph type="sldNum" sz="quarter" idx="12"/>
          </p:nvPr>
        </p:nvSpPr>
        <p:spPr/>
        <p:txBody>
          <a:bodyPr/>
          <a:lstStyle/>
          <a:p>
            <a:fld id="{05DBAD16-B7A3-4911-9F49-F57641D352AF}" type="slidenum">
              <a:rPr lang="en-US" smtClean="0"/>
              <a:t>‹#›</a:t>
            </a:fld>
            <a:endParaRPr lang="en-US"/>
          </a:p>
        </p:txBody>
      </p:sp>
    </p:spTree>
    <p:extLst>
      <p:ext uri="{BB962C8B-B14F-4D97-AF65-F5344CB8AC3E}">
        <p14:creationId xmlns:p14="http://schemas.microsoft.com/office/powerpoint/2010/main" val="10107042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63D65-A607-5F4C-C352-BC6E0E5140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878338-24DE-20E1-C5E2-37F5BC76F4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8311C3-4EC2-7DA4-F22A-0B630404AA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497F78-B314-49FC-CBFB-175F0CB4F1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80CFC8-98B7-17EB-FD97-70909E69EF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365606-8570-6A0B-932B-CFAB79C2AC0C}"/>
              </a:ext>
            </a:extLst>
          </p:cNvPr>
          <p:cNvSpPr>
            <a:spLocks noGrp="1"/>
          </p:cNvSpPr>
          <p:nvPr>
            <p:ph type="dt" sz="half" idx="10"/>
          </p:nvPr>
        </p:nvSpPr>
        <p:spPr/>
        <p:txBody>
          <a:bodyPr/>
          <a:lstStyle/>
          <a:p>
            <a:fld id="{F9CEB508-F8E1-4AB0-922A-48F0C52FBBB6}" type="datetimeFigureOut">
              <a:rPr lang="en-US" smtClean="0"/>
              <a:t>12/9/2024</a:t>
            </a:fld>
            <a:endParaRPr lang="en-US"/>
          </a:p>
        </p:txBody>
      </p:sp>
      <p:sp>
        <p:nvSpPr>
          <p:cNvPr id="8" name="Footer Placeholder 7">
            <a:extLst>
              <a:ext uri="{FF2B5EF4-FFF2-40B4-BE49-F238E27FC236}">
                <a16:creationId xmlns:a16="http://schemas.microsoft.com/office/drawing/2014/main" id="{D40F1AB9-72A1-1C95-2540-BBED3A60D8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FACFB8-F84C-3D05-9D7B-7E7A59B8914E}"/>
              </a:ext>
            </a:extLst>
          </p:cNvPr>
          <p:cNvSpPr>
            <a:spLocks noGrp="1"/>
          </p:cNvSpPr>
          <p:nvPr>
            <p:ph type="sldNum" sz="quarter" idx="12"/>
          </p:nvPr>
        </p:nvSpPr>
        <p:spPr/>
        <p:txBody>
          <a:bodyPr/>
          <a:lstStyle/>
          <a:p>
            <a:fld id="{05DBAD16-B7A3-4911-9F49-F57641D352AF}" type="slidenum">
              <a:rPr lang="en-US" smtClean="0"/>
              <a:t>‹#›</a:t>
            </a:fld>
            <a:endParaRPr lang="en-US"/>
          </a:p>
        </p:txBody>
      </p:sp>
    </p:spTree>
    <p:extLst>
      <p:ext uri="{BB962C8B-B14F-4D97-AF65-F5344CB8AC3E}">
        <p14:creationId xmlns:p14="http://schemas.microsoft.com/office/powerpoint/2010/main" val="256718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40B0F-9434-21B7-B24E-1F02BF8E52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F74219-99A3-85CB-6910-175237F7D674}"/>
              </a:ext>
            </a:extLst>
          </p:cNvPr>
          <p:cNvSpPr>
            <a:spLocks noGrp="1"/>
          </p:cNvSpPr>
          <p:nvPr>
            <p:ph type="dt" sz="half" idx="10"/>
          </p:nvPr>
        </p:nvSpPr>
        <p:spPr/>
        <p:txBody>
          <a:bodyPr/>
          <a:lstStyle/>
          <a:p>
            <a:fld id="{F9CEB508-F8E1-4AB0-922A-48F0C52FBBB6}" type="datetimeFigureOut">
              <a:rPr lang="en-US" smtClean="0"/>
              <a:t>12/9/2024</a:t>
            </a:fld>
            <a:endParaRPr lang="en-US"/>
          </a:p>
        </p:txBody>
      </p:sp>
      <p:sp>
        <p:nvSpPr>
          <p:cNvPr id="4" name="Footer Placeholder 3">
            <a:extLst>
              <a:ext uri="{FF2B5EF4-FFF2-40B4-BE49-F238E27FC236}">
                <a16:creationId xmlns:a16="http://schemas.microsoft.com/office/drawing/2014/main" id="{2D5CCB49-2BE4-D3F9-359D-4558F3DD36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ED8024-BC96-6189-F575-E4151A75E2FD}"/>
              </a:ext>
            </a:extLst>
          </p:cNvPr>
          <p:cNvSpPr>
            <a:spLocks noGrp="1"/>
          </p:cNvSpPr>
          <p:nvPr>
            <p:ph type="sldNum" sz="quarter" idx="12"/>
          </p:nvPr>
        </p:nvSpPr>
        <p:spPr/>
        <p:txBody>
          <a:bodyPr/>
          <a:lstStyle/>
          <a:p>
            <a:fld id="{05DBAD16-B7A3-4911-9F49-F57641D352AF}" type="slidenum">
              <a:rPr lang="en-US" smtClean="0"/>
              <a:t>‹#›</a:t>
            </a:fld>
            <a:endParaRPr lang="en-US"/>
          </a:p>
        </p:txBody>
      </p:sp>
    </p:spTree>
    <p:extLst>
      <p:ext uri="{BB962C8B-B14F-4D97-AF65-F5344CB8AC3E}">
        <p14:creationId xmlns:p14="http://schemas.microsoft.com/office/powerpoint/2010/main" val="35588307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DC3E0C-4DB3-AFBD-5803-C7BB20B304FE}"/>
              </a:ext>
            </a:extLst>
          </p:cNvPr>
          <p:cNvSpPr>
            <a:spLocks noGrp="1"/>
          </p:cNvSpPr>
          <p:nvPr>
            <p:ph type="dt" sz="half" idx="10"/>
          </p:nvPr>
        </p:nvSpPr>
        <p:spPr/>
        <p:txBody>
          <a:bodyPr/>
          <a:lstStyle/>
          <a:p>
            <a:fld id="{F9CEB508-F8E1-4AB0-922A-48F0C52FBBB6}" type="datetimeFigureOut">
              <a:rPr lang="en-US" smtClean="0"/>
              <a:t>12/9/2024</a:t>
            </a:fld>
            <a:endParaRPr lang="en-US"/>
          </a:p>
        </p:txBody>
      </p:sp>
      <p:sp>
        <p:nvSpPr>
          <p:cNvPr id="3" name="Footer Placeholder 2">
            <a:extLst>
              <a:ext uri="{FF2B5EF4-FFF2-40B4-BE49-F238E27FC236}">
                <a16:creationId xmlns:a16="http://schemas.microsoft.com/office/drawing/2014/main" id="{3B4E53E9-3888-FF9F-B88B-5E505F63C1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99613F-B589-2610-0423-7216F4E86426}"/>
              </a:ext>
            </a:extLst>
          </p:cNvPr>
          <p:cNvSpPr>
            <a:spLocks noGrp="1"/>
          </p:cNvSpPr>
          <p:nvPr>
            <p:ph type="sldNum" sz="quarter" idx="12"/>
          </p:nvPr>
        </p:nvSpPr>
        <p:spPr/>
        <p:txBody>
          <a:bodyPr/>
          <a:lstStyle/>
          <a:p>
            <a:fld id="{05DBAD16-B7A3-4911-9F49-F57641D352AF}" type="slidenum">
              <a:rPr lang="en-US" smtClean="0"/>
              <a:t>‹#›</a:t>
            </a:fld>
            <a:endParaRPr lang="en-US"/>
          </a:p>
        </p:txBody>
      </p:sp>
    </p:spTree>
    <p:extLst>
      <p:ext uri="{BB962C8B-B14F-4D97-AF65-F5344CB8AC3E}">
        <p14:creationId xmlns:p14="http://schemas.microsoft.com/office/powerpoint/2010/main" val="4979596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C019A-9126-6FE6-88C3-7887D3E6DD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8F158D-198C-2582-EC96-25962B21DB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D2D3B6-24F4-2002-A951-8B27F0EDD3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254F3F-9E41-C4F3-C1AA-BDA1ED062B49}"/>
              </a:ext>
            </a:extLst>
          </p:cNvPr>
          <p:cNvSpPr>
            <a:spLocks noGrp="1"/>
          </p:cNvSpPr>
          <p:nvPr>
            <p:ph type="dt" sz="half" idx="10"/>
          </p:nvPr>
        </p:nvSpPr>
        <p:spPr/>
        <p:txBody>
          <a:bodyPr/>
          <a:lstStyle/>
          <a:p>
            <a:fld id="{F9CEB508-F8E1-4AB0-922A-48F0C52FBBB6}" type="datetimeFigureOut">
              <a:rPr lang="en-US" smtClean="0"/>
              <a:t>12/9/2024</a:t>
            </a:fld>
            <a:endParaRPr lang="en-US"/>
          </a:p>
        </p:txBody>
      </p:sp>
      <p:sp>
        <p:nvSpPr>
          <p:cNvPr id="6" name="Footer Placeholder 5">
            <a:extLst>
              <a:ext uri="{FF2B5EF4-FFF2-40B4-BE49-F238E27FC236}">
                <a16:creationId xmlns:a16="http://schemas.microsoft.com/office/drawing/2014/main" id="{1977FFF0-DCD1-2413-C130-628D0AE794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87980D-A8AE-9918-15E1-08370C0B7CE8}"/>
              </a:ext>
            </a:extLst>
          </p:cNvPr>
          <p:cNvSpPr>
            <a:spLocks noGrp="1"/>
          </p:cNvSpPr>
          <p:nvPr>
            <p:ph type="sldNum" sz="quarter" idx="12"/>
          </p:nvPr>
        </p:nvSpPr>
        <p:spPr/>
        <p:txBody>
          <a:bodyPr/>
          <a:lstStyle/>
          <a:p>
            <a:fld id="{05DBAD16-B7A3-4911-9F49-F57641D352AF}" type="slidenum">
              <a:rPr lang="en-US" smtClean="0"/>
              <a:t>‹#›</a:t>
            </a:fld>
            <a:endParaRPr lang="en-US"/>
          </a:p>
        </p:txBody>
      </p:sp>
    </p:spTree>
    <p:extLst>
      <p:ext uri="{BB962C8B-B14F-4D97-AF65-F5344CB8AC3E}">
        <p14:creationId xmlns:p14="http://schemas.microsoft.com/office/powerpoint/2010/main" val="39992461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BA299-23F5-2D2B-A15F-BCAA1FEE5E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DEF189-188F-53AD-9BD4-20FBBD9810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1B306E-ACBA-D478-F4FD-135BCE0D95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81E70D-F19C-B9B7-471E-F7CF6F93E69A}"/>
              </a:ext>
            </a:extLst>
          </p:cNvPr>
          <p:cNvSpPr>
            <a:spLocks noGrp="1"/>
          </p:cNvSpPr>
          <p:nvPr>
            <p:ph type="dt" sz="half" idx="10"/>
          </p:nvPr>
        </p:nvSpPr>
        <p:spPr/>
        <p:txBody>
          <a:bodyPr/>
          <a:lstStyle/>
          <a:p>
            <a:fld id="{F9CEB508-F8E1-4AB0-922A-48F0C52FBBB6}" type="datetimeFigureOut">
              <a:rPr lang="en-US" smtClean="0"/>
              <a:t>12/9/2024</a:t>
            </a:fld>
            <a:endParaRPr lang="en-US"/>
          </a:p>
        </p:txBody>
      </p:sp>
      <p:sp>
        <p:nvSpPr>
          <p:cNvPr id="6" name="Footer Placeholder 5">
            <a:extLst>
              <a:ext uri="{FF2B5EF4-FFF2-40B4-BE49-F238E27FC236}">
                <a16:creationId xmlns:a16="http://schemas.microsoft.com/office/drawing/2014/main" id="{00CB2FC3-1AFD-5A84-8FD7-031CAC30F2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67A465-5D59-D470-FCF9-552A9B13054F}"/>
              </a:ext>
            </a:extLst>
          </p:cNvPr>
          <p:cNvSpPr>
            <a:spLocks noGrp="1"/>
          </p:cNvSpPr>
          <p:nvPr>
            <p:ph type="sldNum" sz="quarter" idx="12"/>
          </p:nvPr>
        </p:nvSpPr>
        <p:spPr/>
        <p:txBody>
          <a:bodyPr/>
          <a:lstStyle/>
          <a:p>
            <a:fld id="{05DBAD16-B7A3-4911-9F49-F57641D352AF}" type="slidenum">
              <a:rPr lang="en-US" smtClean="0"/>
              <a:t>‹#›</a:t>
            </a:fld>
            <a:endParaRPr lang="en-US"/>
          </a:p>
        </p:txBody>
      </p:sp>
    </p:spTree>
    <p:extLst>
      <p:ext uri="{BB962C8B-B14F-4D97-AF65-F5344CB8AC3E}">
        <p14:creationId xmlns:p14="http://schemas.microsoft.com/office/powerpoint/2010/main" val="5605908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DED4A-3423-A9AC-66BF-A05B39E17E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D5B2CF-C1EF-E9D0-69FF-B3EA55432C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865DA2-DD5F-5D73-07FA-987D0B5E1D7D}"/>
              </a:ext>
            </a:extLst>
          </p:cNvPr>
          <p:cNvSpPr>
            <a:spLocks noGrp="1"/>
          </p:cNvSpPr>
          <p:nvPr>
            <p:ph type="dt" sz="half" idx="10"/>
          </p:nvPr>
        </p:nvSpPr>
        <p:spPr/>
        <p:txBody>
          <a:bodyPr/>
          <a:lstStyle/>
          <a:p>
            <a:fld id="{F9CEB508-F8E1-4AB0-922A-48F0C52FBBB6}" type="datetimeFigureOut">
              <a:rPr lang="en-US" smtClean="0"/>
              <a:t>12/9/2024</a:t>
            </a:fld>
            <a:endParaRPr lang="en-US"/>
          </a:p>
        </p:txBody>
      </p:sp>
      <p:sp>
        <p:nvSpPr>
          <p:cNvPr id="5" name="Footer Placeholder 4">
            <a:extLst>
              <a:ext uri="{FF2B5EF4-FFF2-40B4-BE49-F238E27FC236}">
                <a16:creationId xmlns:a16="http://schemas.microsoft.com/office/drawing/2014/main" id="{3F17A300-BBAC-D73E-C151-BCDBC6F8D5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161E2-7D59-1A8F-CA6B-70C3D0340AD6}"/>
              </a:ext>
            </a:extLst>
          </p:cNvPr>
          <p:cNvSpPr>
            <a:spLocks noGrp="1"/>
          </p:cNvSpPr>
          <p:nvPr>
            <p:ph type="sldNum" sz="quarter" idx="12"/>
          </p:nvPr>
        </p:nvSpPr>
        <p:spPr/>
        <p:txBody>
          <a:bodyPr/>
          <a:lstStyle/>
          <a:p>
            <a:fld id="{05DBAD16-B7A3-4911-9F49-F57641D352AF}" type="slidenum">
              <a:rPr lang="en-US" smtClean="0"/>
              <a:t>‹#›</a:t>
            </a:fld>
            <a:endParaRPr lang="en-US"/>
          </a:p>
        </p:txBody>
      </p:sp>
    </p:spTree>
    <p:extLst>
      <p:ext uri="{BB962C8B-B14F-4D97-AF65-F5344CB8AC3E}">
        <p14:creationId xmlns:p14="http://schemas.microsoft.com/office/powerpoint/2010/main" val="20049644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F11B2B-51D8-B887-C885-D129A3A571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655947-4A55-29F9-084E-FD31C88271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AB8261-7FEE-4128-4294-5FFA83997813}"/>
              </a:ext>
            </a:extLst>
          </p:cNvPr>
          <p:cNvSpPr>
            <a:spLocks noGrp="1"/>
          </p:cNvSpPr>
          <p:nvPr>
            <p:ph type="dt" sz="half" idx="10"/>
          </p:nvPr>
        </p:nvSpPr>
        <p:spPr/>
        <p:txBody>
          <a:bodyPr/>
          <a:lstStyle/>
          <a:p>
            <a:fld id="{F9CEB508-F8E1-4AB0-922A-48F0C52FBBB6}" type="datetimeFigureOut">
              <a:rPr lang="en-US" smtClean="0"/>
              <a:t>12/9/2024</a:t>
            </a:fld>
            <a:endParaRPr lang="en-US"/>
          </a:p>
        </p:txBody>
      </p:sp>
      <p:sp>
        <p:nvSpPr>
          <p:cNvPr id="5" name="Footer Placeholder 4">
            <a:extLst>
              <a:ext uri="{FF2B5EF4-FFF2-40B4-BE49-F238E27FC236}">
                <a16:creationId xmlns:a16="http://schemas.microsoft.com/office/drawing/2014/main" id="{44127899-7C93-13B1-234C-0373FBD6BF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9DF9EB-26A7-F7A3-991C-793C43962E29}"/>
              </a:ext>
            </a:extLst>
          </p:cNvPr>
          <p:cNvSpPr>
            <a:spLocks noGrp="1"/>
          </p:cNvSpPr>
          <p:nvPr>
            <p:ph type="sldNum" sz="quarter" idx="12"/>
          </p:nvPr>
        </p:nvSpPr>
        <p:spPr/>
        <p:txBody>
          <a:bodyPr/>
          <a:lstStyle/>
          <a:p>
            <a:fld id="{05DBAD16-B7A3-4911-9F49-F57641D352AF}" type="slidenum">
              <a:rPr lang="en-US" smtClean="0"/>
              <a:t>‹#›</a:t>
            </a:fld>
            <a:endParaRPr lang="en-US"/>
          </a:p>
        </p:txBody>
      </p:sp>
    </p:spTree>
    <p:extLst>
      <p:ext uri="{BB962C8B-B14F-4D97-AF65-F5344CB8AC3E}">
        <p14:creationId xmlns:p14="http://schemas.microsoft.com/office/powerpoint/2010/main" val="38707884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5B627-F86A-1451-7FCB-AB179F9784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6C0B79-5DEC-55CA-72AD-3BA6BC0612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B70A54-0525-9380-27BB-2C0965BBF225}"/>
              </a:ext>
            </a:extLst>
          </p:cNvPr>
          <p:cNvSpPr>
            <a:spLocks noGrp="1"/>
          </p:cNvSpPr>
          <p:nvPr>
            <p:ph type="dt" sz="half" idx="10"/>
          </p:nvPr>
        </p:nvSpPr>
        <p:spPr/>
        <p:txBody>
          <a:bodyPr/>
          <a:lstStyle/>
          <a:p>
            <a:fld id="{FC0278AC-4EA6-4DFB-B053-90CABACBA88A}" type="datetimeFigureOut">
              <a:rPr lang="en-US" smtClean="0"/>
              <a:t>12/9/2024</a:t>
            </a:fld>
            <a:endParaRPr lang="en-US"/>
          </a:p>
        </p:txBody>
      </p:sp>
      <p:sp>
        <p:nvSpPr>
          <p:cNvPr id="5" name="Footer Placeholder 4">
            <a:extLst>
              <a:ext uri="{FF2B5EF4-FFF2-40B4-BE49-F238E27FC236}">
                <a16:creationId xmlns:a16="http://schemas.microsoft.com/office/drawing/2014/main" id="{82110C4C-CFC2-FC7B-D32C-2DE18B5F9A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F11953-775E-4B95-E887-D4C71D72F2CE}"/>
              </a:ext>
            </a:extLst>
          </p:cNvPr>
          <p:cNvSpPr>
            <a:spLocks noGrp="1"/>
          </p:cNvSpPr>
          <p:nvPr>
            <p:ph type="sldNum" sz="quarter" idx="12"/>
          </p:nvPr>
        </p:nvSpPr>
        <p:spPr/>
        <p:txBody>
          <a:bodyPr/>
          <a:lstStyle/>
          <a:p>
            <a:fld id="{302BF58F-7180-4926-8EB1-5F488FA35264}" type="slidenum">
              <a:rPr lang="en-US" smtClean="0"/>
              <a:t>‹#›</a:t>
            </a:fld>
            <a:endParaRPr lang="en-US"/>
          </a:p>
        </p:txBody>
      </p:sp>
    </p:spTree>
    <p:extLst>
      <p:ext uri="{BB962C8B-B14F-4D97-AF65-F5344CB8AC3E}">
        <p14:creationId xmlns:p14="http://schemas.microsoft.com/office/powerpoint/2010/main" val="2785166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CB9FE-DB8C-03DD-B792-0B9C67DE75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DB6D06-602C-08EA-32C3-CB2CDDED0F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26D17E-10F3-6B81-34C7-32A0457555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D29AFB-5128-5AEA-FBD1-38394E13704F}"/>
              </a:ext>
            </a:extLst>
          </p:cNvPr>
          <p:cNvSpPr>
            <a:spLocks noGrp="1"/>
          </p:cNvSpPr>
          <p:nvPr>
            <p:ph type="dt" sz="half" idx="10"/>
          </p:nvPr>
        </p:nvSpPr>
        <p:spPr/>
        <p:txBody>
          <a:bodyPr/>
          <a:lstStyle/>
          <a:p>
            <a:fld id="{847A1BD5-63A4-4701-BDBB-0F67777EAD32}" type="datetimeFigureOut">
              <a:rPr lang="en-US" smtClean="0"/>
              <a:t>12/9/2024</a:t>
            </a:fld>
            <a:endParaRPr lang="en-US"/>
          </a:p>
        </p:txBody>
      </p:sp>
      <p:sp>
        <p:nvSpPr>
          <p:cNvPr id="6" name="Footer Placeholder 5">
            <a:extLst>
              <a:ext uri="{FF2B5EF4-FFF2-40B4-BE49-F238E27FC236}">
                <a16:creationId xmlns:a16="http://schemas.microsoft.com/office/drawing/2014/main" id="{E782E5B4-CC02-CA58-3440-589A1241E6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A9B0C2-6A25-9789-1A23-46B01195DED0}"/>
              </a:ext>
            </a:extLst>
          </p:cNvPr>
          <p:cNvSpPr>
            <a:spLocks noGrp="1"/>
          </p:cNvSpPr>
          <p:nvPr>
            <p:ph type="sldNum" sz="quarter" idx="12"/>
          </p:nvPr>
        </p:nvSpPr>
        <p:spPr/>
        <p:txBody>
          <a:bodyPr/>
          <a:lstStyle/>
          <a:p>
            <a:fld id="{C5B5A280-AAD1-407A-8CC9-E1D5D3D83E40}" type="slidenum">
              <a:rPr lang="en-US" smtClean="0"/>
              <a:t>‹#›</a:t>
            </a:fld>
            <a:endParaRPr lang="en-US"/>
          </a:p>
        </p:txBody>
      </p:sp>
    </p:spTree>
    <p:extLst>
      <p:ext uri="{BB962C8B-B14F-4D97-AF65-F5344CB8AC3E}">
        <p14:creationId xmlns:p14="http://schemas.microsoft.com/office/powerpoint/2010/main" val="28664726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3ECE6-BCBB-0902-8F00-EB053991B2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E727CD-2011-2543-60CE-86E3AED31E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0DC037-B8ED-3E6D-5C0C-029231CC9B1C}"/>
              </a:ext>
            </a:extLst>
          </p:cNvPr>
          <p:cNvSpPr>
            <a:spLocks noGrp="1"/>
          </p:cNvSpPr>
          <p:nvPr>
            <p:ph type="dt" sz="half" idx="10"/>
          </p:nvPr>
        </p:nvSpPr>
        <p:spPr/>
        <p:txBody>
          <a:bodyPr/>
          <a:lstStyle/>
          <a:p>
            <a:fld id="{FC0278AC-4EA6-4DFB-B053-90CABACBA88A}" type="datetimeFigureOut">
              <a:rPr lang="en-US" smtClean="0"/>
              <a:t>12/9/2024</a:t>
            </a:fld>
            <a:endParaRPr lang="en-US"/>
          </a:p>
        </p:txBody>
      </p:sp>
      <p:sp>
        <p:nvSpPr>
          <p:cNvPr id="5" name="Footer Placeholder 4">
            <a:extLst>
              <a:ext uri="{FF2B5EF4-FFF2-40B4-BE49-F238E27FC236}">
                <a16:creationId xmlns:a16="http://schemas.microsoft.com/office/drawing/2014/main" id="{3499912C-D09B-9C09-BA25-85BBB50E98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2DED8A-FC87-727B-763D-9EDB08F39F71}"/>
              </a:ext>
            </a:extLst>
          </p:cNvPr>
          <p:cNvSpPr>
            <a:spLocks noGrp="1"/>
          </p:cNvSpPr>
          <p:nvPr>
            <p:ph type="sldNum" sz="quarter" idx="12"/>
          </p:nvPr>
        </p:nvSpPr>
        <p:spPr/>
        <p:txBody>
          <a:bodyPr/>
          <a:lstStyle/>
          <a:p>
            <a:fld id="{302BF58F-7180-4926-8EB1-5F488FA35264}" type="slidenum">
              <a:rPr lang="en-US" smtClean="0"/>
              <a:t>‹#›</a:t>
            </a:fld>
            <a:endParaRPr lang="en-US"/>
          </a:p>
        </p:txBody>
      </p:sp>
    </p:spTree>
    <p:extLst>
      <p:ext uri="{BB962C8B-B14F-4D97-AF65-F5344CB8AC3E}">
        <p14:creationId xmlns:p14="http://schemas.microsoft.com/office/powerpoint/2010/main" val="21693012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2436F-8B24-CFB5-5600-524C868800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E3BDB0-A005-36A4-3982-C818DDED39E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C14DBD-2BC8-2A75-2D0B-566CEBB6F10F}"/>
              </a:ext>
            </a:extLst>
          </p:cNvPr>
          <p:cNvSpPr>
            <a:spLocks noGrp="1"/>
          </p:cNvSpPr>
          <p:nvPr>
            <p:ph type="dt" sz="half" idx="10"/>
          </p:nvPr>
        </p:nvSpPr>
        <p:spPr/>
        <p:txBody>
          <a:bodyPr/>
          <a:lstStyle/>
          <a:p>
            <a:fld id="{FC0278AC-4EA6-4DFB-B053-90CABACBA88A}" type="datetimeFigureOut">
              <a:rPr lang="en-US" smtClean="0"/>
              <a:t>12/9/2024</a:t>
            </a:fld>
            <a:endParaRPr lang="en-US"/>
          </a:p>
        </p:txBody>
      </p:sp>
      <p:sp>
        <p:nvSpPr>
          <p:cNvPr id="5" name="Footer Placeholder 4">
            <a:extLst>
              <a:ext uri="{FF2B5EF4-FFF2-40B4-BE49-F238E27FC236}">
                <a16:creationId xmlns:a16="http://schemas.microsoft.com/office/drawing/2014/main" id="{E6021D30-3879-67B9-3E7B-AFF262EE8C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334519-A5EE-6D2E-1E8B-296E32D1B37A}"/>
              </a:ext>
            </a:extLst>
          </p:cNvPr>
          <p:cNvSpPr>
            <a:spLocks noGrp="1"/>
          </p:cNvSpPr>
          <p:nvPr>
            <p:ph type="sldNum" sz="quarter" idx="12"/>
          </p:nvPr>
        </p:nvSpPr>
        <p:spPr/>
        <p:txBody>
          <a:bodyPr/>
          <a:lstStyle/>
          <a:p>
            <a:fld id="{302BF58F-7180-4926-8EB1-5F488FA35264}" type="slidenum">
              <a:rPr lang="en-US" smtClean="0"/>
              <a:t>‹#›</a:t>
            </a:fld>
            <a:endParaRPr lang="en-US"/>
          </a:p>
        </p:txBody>
      </p:sp>
    </p:spTree>
    <p:extLst>
      <p:ext uri="{BB962C8B-B14F-4D97-AF65-F5344CB8AC3E}">
        <p14:creationId xmlns:p14="http://schemas.microsoft.com/office/powerpoint/2010/main" val="20960012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B6787-0E88-647A-E4BA-0E31C79714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9A1349-2E52-22F5-07E0-1627939976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891AC5-449B-FC64-42A6-A4E4776364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37F46E-8265-6D91-2A00-093C1B4E0845}"/>
              </a:ext>
            </a:extLst>
          </p:cNvPr>
          <p:cNvSpPr>
            <a:spLocks noGrp="1"/>
          </p:cNvSpPr>
          <p:nvPr>
            <p:ph type="dt" sz="half" idx="10"/>
          </p:nvPr>
        </p:nvSpPr>
        <p:spPr/>
        <p:txBody>
          <a:bodyPr/>
          <a:lstStyle/>
          <a:p>
            <a:fld id="{FC0278AC-4EA6-4DFB-B053-90CABACBA88A}" type="datetimeFigureOut">
              <a:rPr lang="en-US" smtClean="0"/>
              <a:t>12/9/2024</a:t>
            </a:fld>
            <a:endParaRPr lang="en-US"/>
          </a:p>
        </p:txBody>
      </p:sp>
      <p:sp>
        <p:nvSpPr>
          <p:cNvPr id="6" name="Footer Placeholder 5">
            <a:extLst>
              <a:ext uri="{FF2B5EF4-FFF2-40B4-BE49-F238E27FC236}">
                <a16:creationId xmlns:a16="http://schemas.microsoft.com/office/drawing/2014/main" id="{EA2A42D0-4A2E-90E9-A2DD-45035F4C42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A9389C-2013-4AB1-FD78-F5F260BA7521}"/>
              </a:ext>
            </a:extLst>
          </p:cNvPr>
          <p:cNvSpPr>
            <a:spLocks noGrp="1"/>
          </p:cNvSpPr>
          <p:nvPr>
            <p:ph type="sldNum" sz="quarter" idx="12"/>
          </p:nvPr>
        </p:nvSpPr>
        <p:spPr/>
        <p:txBody>
          <a:bodyPr/>
          <a:lstStyle/>
          <a:p>
            <a:fld id="{302BF58F-7180-4926-8EB1-5F488FA35264}" type="slidenum">
              <a:rPr lang="en-US" smtClean="0"/>
              <a:t>‹#›</a:t>
            </a:fld>
            <a:endParaRPr lang="en-US"/>
          </a:p>
        </p:txBody>
      </p:sp>
    </p:spTree>
    <p:extLst>
      <p:ext uri="{BB962C8B-B14F-4D97-AF65-F5344CB8AC3E}">
        <p14:creationId xmlns:p14="http://schemas.microsoft.com/office/powerpoint/2010/main" val="30654446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72E9F-F50C-E7ED-EB58-D1471404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CD16E9-685F-7350-42C8-A3661E971C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29C905-22FD-3557-8230-CDE4741F36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AF71CC-FA87-E2D8-207C-0A4961B175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4BC18C-C61B-99EF-5AFA-0D451E379F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79F697-1F44-07B7-942E-55BE15EEAEC7}"/>
              </a:ext>
            </a:extLst>
          </p:cNvPr>
          <p:cNvSpPr>
            <a:spLocks noGrp="1"/>
          </p:cNvSpPr>
          <p:nvPr>
            <p:ph type="dt" sz="half" idx="10"/>
          </p:nvPr>
        </p:nvSpPr>
        <p:spPr/>
        <p:txBody>
          <a:bodyPr/>
          <a:lstStyle/>
          <a:p>
            <a:fld id="{FC0278AC-4EA6-4DFB-B053-90CABACBA88A}" type="datetimeFigureOut">
              <a:rPr lang="en-US" smtClean="0"/>
              <a:t>12/9/2024</a:t>
            </a:fld>
            <a:endParaRPr lang="en-US"/>
          </a:p>
        </p:txBody>
      </p:sp>
      <p:sp>
        <p:nvSpPr>
          <p:cNvPr id="8" name="Footer Placeholder 7">
            <a:extLst>
              <a:ext uri="{FF2B5EF4-FFF2-40B4-BE49-F238E27FC236}">
                <a16:creationId xmlns:a16="http://schemas.microsoft.com/office/drawing/2014/main" id="{583FFA76-74F4-FF6D-5A24-72B74A9839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9F3907F-1F5A-1845-8A13-7364264F7D32}"/>
              </a:ext>
            </a:extLst>
          </p:cNvPr>
          <p:cNvSpPr>
            <a:spLocks noGrp="1"/>
          </p:cNvSpPr>
          <p:nvPr>
            <p:ph type="sldNum" sz="quarter" idx="12"/>
          </p:nvPr>
        </p:nvSpPr>
        <p:spPr/>
        <p:txBody>
          <a:bodyPr/>
          <a:lstStyle/>
          <a:p>
            <a:fld id="{302BF58F-7180-4926-8EB1-5F488FA35264}" type="slidenum">
              <a:rPr lang="en-US" smtClean="0"/>
              <a:t>‹#›</a:t>
            </a:fld>
            <a:endParaRPr lang="en-US"/>
          </a:p>
        </p:txBody>
      </p:sp>
    </p:spTree>
    <p:extLst>
      <p:ext uri="{BB962C8B-B14F-4D97-AF65-F5344CB8AC3E}">
        <p14:creationId xmlns:p14="http://schemas.microsoft.com/office/powerpoint/2010/main" val="38328147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5ED68-3500-413B-8AE4-5FFFF025E7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984DA6-3276-F802-1F57-53C1205522FE}"/>
              </a:ext>
            </a:extLst>
          </p:cNvPr>
          <p:cNvSpPr>
            <a:spLocks noGrp="1"/>
          </p:cNvSpPr>
          <p:nvPr>
            <p:ph type="dt" sz="half" idx="10"/>
          </p:nvPr>
        </p:nvSpPr>
        <p:spPr/>
        <p:txBody>
          <a:bodyPr/>
          <a:lstStyle/>
          <a:p>
            <a:fld id="{FC0278AC-4EA6-4DFB-B053-90CABACBA88A}" type="datetimeFigureOut">
              <a:rPr lang="en-US" smtClean="0"/>
              <a:t>12/9/2024</a:t>
            </a:fld>
            <a:endParaRPr lang="en-US"/>
          </a:p>
        </p:txBody>
      </p:sp>
      <p:sp>
        <p:nvSpPr>
          <p:cNvPr id="4" name="Footer Placeholder 3">
            <a:extLst>
              <a:ext uri="{FF2B5EF4-FFF2-40B4-BE49-F238E27FC236}">
                <a16:creationId xmlns:a16="http://schemas.microsoft.com/office/drawing/2014/main" id="{A64A26B1-7B7B-C147-5A1A-5D22EA2340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88AB83-0D79-56C8-051C-6FCF285D570D}"/>
              </a:ext>
            </a:extLst>
          </p:cNvPr>
          <p:cNvSpPr>
            <a:spLocks noGrp="1"/>
          </p:cNvSpPr>
          <p:nvPr>
            <p:ph type="sldNum" sz="quarter" idx="12"/>
          </p:nvPr>
        </p:nvSpPr>
        <p:spPr/>
        <p:txBody>
          <a:bodyPr/>
          <a:lstStyle/>
          <a:p>
            <a:fld id="{302BF58F-7180-4926-8EB1-5F488FA35264}" type="slidenum">
              <a:rPr lang="en-US" smtClean="0"/>
              <a:t>‹#›</a:t>
            </a:fld>
            <a:endParaRPr lang="en-US"/>
          </a:p>
        </p:txBody>
      </p:sp>
    </p:spTree>
    <p:extLst>
      <p:ext uri="{BB962C8B-B14F-4D97-AF65-F5344CB8AC3E}">
        <p14:creationId xmlns:p14="http://schemas.microsoft.com/office/powerpoint/2010/main" val="5728329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7F3D03-47E2-A5CB-DB75-1FAE6B0D61BF}"/>
              </a:ext>
            </a:extLst>
          </p:cNvPr>
          <p:cNvSpPr>
            <a:spLocks noGrp="1"/>
          </p:cNvSpPr>
          <p:nvPr>
            <p:ph type="dt" sz="half" idx="10"/>
          </p:nvPr>
        </p:nvSpPr>
        <p:spPr/>
        <p:txBody>
          <a:bodyPr/>
          <a:lstStyle/>
          <a:p>
            <a:fld id="{FC0278AC-4EA6-4DFB-B053-90CABACBA88A}" type="datetimeFigureOut">
              <a:rPr lang="en-US" smtClean="0"/>
              <a:t>12/9/2024</a:t>
            </a:fld>
            <a:endParaRPr lang="en-US"/>
          </a:p>
        </p:txBody>
      </p:sp>
      <p:sp>
        <p:nvSpPr>
          <p:cNvPr id="3" name="Footer Placeholder 2">
            <a:extLst>
              <a:ext uri="{FF2B5EF4-FFF2-40B4-BE49-F238E27FC236}">
                <a16:creationId xmlns:a16="http://schemas.microsoft.com/office/drawing/2014/main" id="{DBE19BF0-442C-095E-3FD7-019DF20215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60BFA8-F07B-D3B6-2837-03E8DFD339C6}"/>
              </a:ext>
            </a:extLst>
          </p:cNvPr>
          <p:cNvSpPr>
            <a:spLocks noGrp="1"/>
          </p:cNvSpPr>
          <p:nvPr>
            <p:ph type="sldNum" sz="quarter" idx="12"/>
          </p:nvPr>
        </p:nvSpPr>
        <p:spPr/>
        <p:txBody>
          <a:bodyPr/>
          <a:lstStyle/>
          <a:p>
            <a:fld id="{302BF58F-7180-4926-8EB1-5F488FA35264}" type="slidenum">
              <a:rPr lang="en-US" smtClean="0"/>
              <a:t>‹#›</a:t>
            </a:fld>
            <a:endParaRPr lang="en-US"/>
          </a:p>
        </p:txBody>
      </p:sp>
    </p:spTree>
    <p:extLst>
      <p:ext uri="{BB962C8B-B14F-4D97-AF65-F5344CB8AC3E}">
        <p14:creationId xmlns:p14="http://schemas.microsoft.com/office/powerpoint/2010/main" val="11827327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82582-6197-751C-607D-227CD3FDFB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A6F177-24D3-C368-0D41-DDA8D5E271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D36891-B458-CE9A-587F-3A22C894AE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D3BA86-632C-ADB3-7A2D-FADFD0D0CA47}"/>
              </a:ext>
            </a:extLst>
          </p:cNvPr>
          <p:cNvSpPr>
            <a:spLocks noGrp="1"/>
          </p:cNvSpPr>
          <p:nvPr>
            <p:ph type="dt" sz="half" idx="10"/>
          </p:nvPr>
        </p:nvSpPr>
        <p:spPr/>
        <p:txBody>
          <a:bodyPr/>
          <a:lstStyle/>
          <a:p>
            <a:fld id="{FC0278AC-4EA6-4DFB-B053-90CABACBA88A}" type="datetimeFigureOut">
              <a:rPr lang="en-US" smtClean="0"/>
              <a:t>12/9/2024</a:t>
            </a:fld>
            <a:endParaRPr lang="en-US"/>
          </a:p>
        </p:txBody>
      </p:sp>
      <p:sp>
        <p:nvSpPr>
          <p:cNvPr id="6" name="Footer Placeholder 5">
            <a:extLst>
              <a:ext uri="{FF2B5EF4-FFF2-40B4-BE49-F238E27FC236}">
                <a16:creationId xmlns:a16="http://schemas.microsoft.com/office/drawing/2014/main" id="{7B43FDE2-4037-03FE-8C82-CAA9A2C7A4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1B77A8-CEF1-42B8-C03E-292E84CA13AB}"/>
              </a:ext>
            </a:extLst>
          </p:cNvPr>
          <p:cNvSpPr>
            <a:spLocks noGrp="1"/>
          </p:cNvSpPr>
          <p:nvPr>
            <p:ph type="sldNum" sz="quarter" idx="12"/>
          </p:nvPr>
        </p:nvSpPr>
        <p:spPr/>
        <p:txBody>
          <a:bodyPr/>
          <a:lstStyle/>
          <a:p>
            <a:fld id="{302BF58F-7180-4926-8EB1-5F488FA35264}" type="slidenum">
              <a:rPr lang="en-US" smtClean="0"/>
              <a:t>‹#›</a:t>
            </a:fld>
            <a:endParaRPr lang="en-US"/>
          </a:p>
        </p:txBody>
      </p:sp>
    </p:spTree>
    <p:extLst>
      <p:ext uri="{BB962C8B-B14F-4D97-AF65-F5344CB8AC3E}">
        <p14:creationId xmlns:p14="http://schemas.microsoft.com/office/powerpoint/2010/main" val="8227838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76391-FF3D-87BC-FA71-5B626983AE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83587D-5F0C-F8BE-D36C-D31A37CF2F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A9EAFA-327B-1D36-F66A-A2DA63CB9B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15AFE8-8E7D-CE54-3366-A5462060394C}"/>
              </a:ext>
            </a:extLst>
          </p:cNvPr>
          <p:cNvSpPr>
            <a:spLocks noGrp="1"/>
          </p:cNvSpPr>
          <p:nvPr>
            <p:ph type="dt" sz="half" idx="10"/>
          </p:nvPr>
        </p:nvSpPr>
        <p:spPr/>
        <p:txBody>
          <a:bodyPr/>
          <a:lstStyle/>
          <a:p>
            <a:fld id="{FC0278AC-4EA6-4DFB-B053-90CABACBA88A}" type="datetimeFigureOut">
              <a:rPr lang="en-US" smtClean="0"/>
              <a:t>12/9/2024</a:t>
            </a:fld>
            <a:endParaRPr lang="en-US"/>
          </a:p>
        </p:txBody>
      </p:sp>
      <p:sp>
        <p:nvSpPr>
          <p:cNvPr id="6" name="Footer Placeholder 5">
            <a:extLst>
              <a:ext uri="{FF2B5EF4-FFF2-40B4-BE49-F238E27FC236}">
                <a16:creationId xmlns:a16="http://schemas.microsoft.com/office/drawing/2014/main" id="{CD37A7A7-51A2-99D7-92E9-1F53173357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6E8B64-C66A-42E1-30F6-5595D93005C2}"/>
              </a:ext>
            </a:extLst>
          </p:cNvPr>
          <p:cNvSpPr>
            <a:spLocks noGrp="1"/>
          </p:cNvSpPr>
          <p:nvPr>
            <p:ph type="sldNum" sz="quarter" idx="12"/>
          </p:nvPr>
        </p:nvSpPr>
        <p:spPr/>
        <p:txBody>
          <a:bodyPr/>
          <a:lstStyle/>
          <a:p>
            <a:fld id="{302BF58F-7180-4926-8EB1-5F488FA35264}" type="slidenum">
              <a:rPr lang="en-US" smtClean="0"/>
              <a:t>‹#›</a:t>
            </a:fld>
            <a:endParaRPr lang="en-US"/>
          </a:p>
        </p:txBody>
      </p:sp>
    </p:spTree>
    <p:extLst>
      <p:ext uri="{BB962C8B-B14F-4D97-AF65-F5344CB8AC3E}">
        <p14:creationId xmlns:p14="http://schemas.microsoft.com/office/powerpoint/2010/main" val="13171031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7039A-9782-C274-FD84-F3D069CCDB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FB310E-843A-C8C1-8044-AB18DD6AD3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9E5D0C-2843-DA68-FD05-2FC661B4F3E3}"/>
              </a:ext>
            </a:extLst>
          </p:cNvPr>
          <p:cNvSpPr>
            <a:spLocks noGrp="1"/>
          </p:cNvSpPr>
          <p:nvPr>
            <p:ph type="dt" sz="half" idx="10"/>
          </p:nvPr>
        </p:nvSpPr>
        <p:spPr/>
        <p:txBody>
          <a:bodyPr/>
          <a:lstStyle/>
          <a:p>
            <a:fld id="{FC0278AC-4EA6-4DFB-B053-90CABACBA88A}" type="datetimeFigureOut">
              <a:rPr lang="en-US" smtClean="0"/>
              <a:t>12/9/2024</a:t>
            </a:fld>
            <a:endParaRPr lang="en-US"/>
          </a:p>
        </p:txBody>
      </p:sp>
      <p:sp>
        <p:nvSpPr>
          <p:cNvPr id="5" name="Footer Placeholder 4">
            <a:extLst>
              <a:ext uri="{FF2B5EF4-FFF2-40B4-BE49-F238E27FC236}">
                <a16:creationId xmlns:a16="http://schemas.microsoft.com/office/drawing/2014/main" id="{4C93829C-3F95-AD73-2DA1-260076CEDB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C7BE67-57B0-F034-AABF-287CC83B43DB}"/>
              </a:ext>
            </a:extLst>
          </p:cNvPr>
          <p:cNvSpPr>
            <a:spLocks noGrp="1"/>
          </p:cNvSpPr>
          <p:nvPr>
            <p:ph type="sldNum" sz="quarter" idx="12"/>
          </p:nvPr>
        </p:nvSpPr>
        <p:spPr/>
        <p:txBody>
          <a:bodyPr/>
          <a:lstStyle/>
          <a:p>
            <a:fld id="{302BF58F-7180-4926-8EB1-5F488FA35264}" type="slidenum">
              <a:rPr lang="en-US" smtClean="0"/>
              <a:t>‹#›</a:t>
            </a:fld>
            <a:endParaRPr lang="en-US"/>
          </a:p>
        </p:txBody>
      </p:sp>
    </p:spTree>
    <p:extLst>
      <p:ext uri="{BB962C8B-B14F-4D97-AF65-F5344CB8AC3E}">
        <p14:creationId xmlns:p14="http://schemas.microsoft.com/office/powerpoint/2010/main" val="32880430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F045D5-9C92-253F-52B0-EE7ACB7B09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07152F-2183-CE3D-E17F-FAA794F8C3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1DA8F5-E351-ED9B-C502-3D295FC3ACCC}"/>
              </a:ext>
            </a:extLst>
          </p:cNvPr>
          <p:cNvSpPr>
            <a:spLocks noGrp="1"/>
          </p:cNvSpPr>
          <p:nvPr>
            <p:ph type="dt" sz="half" idx="10"/>
          </p:nvPr>
        </p:nvSpPr>
        <p:spPr/>
        <p:txBody>
          <a:bodyPr/>
          <a:lstStyle/>
          <a:p>
            <a:fld id="{FC0278AC-4EA6-4DFB-B053-90CABACBA88A}" type="datetimeFigureOut">
              <a:rPr lang="en-US" smtClean="0"/>
              <a:t>12/9/2024</a:t>
            </a:fld>
            <a:endParaRPr lang="en-US"/>
          </a:p>
        </p:txBody>
      </p:sp>
      <p:sp>
        <p:nvSpPr>
          <p:cNvPr id="5" name="Footer Placeholder 4">
            <a:extLst>
              <a:ext uri="{FF2B5EF4-FFF2-40B4-BE49-F238E27FC236}">
                <a16:creationId xmlns:a16="http://schemas.microsoft.com/office/drawing/2014/main" id="{7DE096E6-6A0A-51C5-B8FE-6B56113A77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889AF7-A00B-86B4-51F2-99ED172BC39A}"/>
              </a:ext>
            </a:extLst>
          </p:cNvPr>
          <p:cNvSpPr>
            <a:spLocks noGrp="1"/>
          </p:cNvSpPr>
          <p:nvPr>
            <p:ph type="sldNum" sz="quarter" idx="12"/>
          </p:nvPr>
        </p:nvSpPr>
        <p:spPr/>
        <p:txBody>
          <a:bodyPr/>
          <a:lstStyle/>
          <a:p>
            <a:fld id="{302BF58F-7180-4926-8EB1-5F488FA35264}" type="slidenum">
              <a:rPr lang="en-US" smtClean="0"/>
              <a:t>‹#›</a:t>
            </a:fld>
            <a:endParaRPr lang="en-US"/>
          </a:p>
        </p:txBody>
      </p:sp>
    </p:spTree>
    <p:extLst>
      <p:ext uri="{BB962C8B-B14F-4D97-AF65-F5344CB8AC3E}">
        <p14:creationId xmlns:p14="http://schemas.microsoft.com/office/powerpoint/2010/main" val="2842862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BB2F4-6AFD-6D47-36BD-BFE2F25313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192DB1-2F05-C83A-970F-99A5EB6BAB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079EBA-ACB3-BB4A-B3E3-B4A996B127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343512-40DB-78EE-EFCB-362821BE8A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12A384-52FD-66C1-3223-26B1699E3E7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9FE821-CEC5-2AF9-58A8-E488F800F394}"/>
              </a:ext>
            </a:extLst>
          </p:cNvPr>
          <p:cNvSpPr>
            <a:spLocks noGrp="1"/>
          </p:cNvSpPr>
          <p:nvPr>
            <p:ph type="dt" sz="half" idx="10"/>
          </p:nvPr>
        </p:nvSpPr>
        <p:spPr/>
        <p:txBody>
          <a:bodyPr/>
          <a:lstStyle/>
          <a:p>
            <a:fld id="{847A1BD5-63A4-4701-BDBB-0F67777EAD32}" type="datetimeFigureOut">
              <a:rPr lang="en-US" smtClean="0"/>
              <a:t>12/9/2024</a:t>
            </a:fld>
            <a:endParaRPr lang="en-US"/>
          </a:p>
        </p:txBody>
      </p:sp>
      <p:sp>
        <p:nvSpPr>
          <p:cNvPr id="8" name="Footer Placeholder 7">
            <a:extLst>
              <a:ext uri="{FF2B5EF4-FFF2-40B4-BE49-F238E27FC236}">
                <a16:creationId xmlns:a16="http://schemas.microsoft.com/office/drawing/2014/main" id="{3CABA08D-ED20-7145-A916-3CE9A896B4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CD747A-F708-3BE1-5716-B393CA328B86}"/>
              </a:ext>
            </a:extLst>
          </p:cNvPr>
          <p:cNvSpPr>
            <a:spLocks noGrp="1"/>
          </p:cNvSpPr>
          <p:nvPr>
            <p:ph type="sldNum" sz="quarter" idx="12"/>
          </p:nvPr>
        </p:nvSpPr>
        <p:spPr/>
        <p:txBody>
          <a:bodyPr/>
          <a:lstStyle/>
          <a:p>
            <a:fld id="{C5B5A280-AAD1-407A-8CC9-E1D5D3D83E40}" type="slidenum">
              <a:rPr lang="en-US" smtClean="0"/>
              <a:t>‹#›</a:t>
            </a:fld>
            <a:endParaRPr lang="en-US"/>
          </a:p>
        </p:txBody>
      </p:sp>
    </p:spTree>
    <p:extLst>
      <p:ext uri="{BB962C8B-B14F-4D97-AF65-F5344CB8AC3E}">
        <p14:creationId xmlns:p14="http://schemas.microsoft.com/office/powerpoint/2010/main" val="27826907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10CBA-D67F-5CF4-1E33-1CB43B4771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D81D53-894A-1C8E-E7A9-6037474B69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8CE310-84CB-F63D-ADF8-9C67CC81F400}"/>
              </a:ext>
            </a:extLst>
          </p:cNvPr>
          <p:cNvSpPr>
            <a:spLocks noGrp="1"/>
          </p:cNvSpPr>
          <p:nvPr>
            <p:ph type="dt" sz="half" idx="10"/>
          </p:nvPr>
        </p:nvSpPr>
        <p:spPr/>
        <p:txBody>
          <a:bodyPr/>
          <a:lstStyle/>
          <a:p>
            <a:fld id="{5E7294B0-8732-4D12-AA4A-B7237C6A0220}" type="datetimeFigureOut">
              <a:rPr lang="en-US" smtClean="0"/>
              <a:t>12/9/2024</a:t>
            </a:fld>
            <a:endParaRPr lang="en-US"/>
          </a:p>
        </p:txBody>
      </p:sp>
      <p:sp>
        <p:nvSpPr>
          <p:cNvPr id="5" name="Footer Placeholder 4">
            <a:extLst>
              <a:ext uri="{FF2B5EF4-FFF2-40B4-BE49-F238E27FC236}">
                <a16:creationId xmlns:a16="http://schemas.microsoft.com/office/drawing/2014/main" id="{538FA61C-F47A-F2C9-42AD-046E53B25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EA0AB8-2FAA-9B59-0430-881BD21ED6EE}"/>
              </a:ext>
            </a:extLst>
          </p:cNvPr>
          <p:cNvSpPr>
            <a:spLocks noGrp="1"/>
          </p:cNvSpPr>
          <p:nvPr>
            <p:ph type="sldNum" sz="quarter" idx="12"/>
          </p:nvPr>
        </p:nvSpPr>
        <p:spPr/>
        <p:txBody>
          <a:bodyPr/>
          <a:lstStyle/>
          <a:p>
            <a:fld id="{24D05115-128A-4DB1-901A-241E3550103C}" type="slidenum">
              <a:rPr lang="en-US" smtClean="0"/>
              <a:t>‹#›</a:t>
            </a:fld>
            <a:endParaRPr lang="en-US"/>
          </a:p>
        </p:txBody>
      </p:sp>
    </p:spTree>
    <p:extLst>
      <p:ext uri="{BB962C8B-B14F-4D97-AF65-F5344CB8AC3E}">
        <p14:creationId xmlns:p14="http://schemas.microsoft.com/office/powerpoint/2010/main" val="37265280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D10D8-0B11-0CE7-9384-BEBB7FDB15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36BB53-8290-CB97-D523-BBC36106B0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FC9ACA-3FE8-3A26-548C-704BCD8C3F57}"/>
              </a:ext>
            </a:extLst>
          </p:cNvPr>
          <p:cNvSpPr>
            <a:spLocks noGrp="1"/>
          </p:cNvSpPr>
          <p:nvPr>
            <p:ph type="dt" sz="half" idx="10"/>
          </p:nvPr>
        </p:nvSpPr>
        <p:spPr/>
        <p:txBody>
          <a:bodyPr/>
          <a:lstStyle/>
          <a:p>
            <a:fld id="{5E7294B0-8732-4D12-AA4A-B7237C6A0220}" type="datetimeFigureOut">
              <a:rPr lang="en-US" smtClean="0"/>
              <a:t>12/9/2024</a:t>
            </a:fld>
            <a:endParaRPr lang="en-US"/>
          </a:p>
        </p:txBody>
      </p:sp>
      <p:sp>
        <p:nvSpPr>
          <p:cNvPr id="5" name="Footer Placeholder 4">
            <a:extLst>
              <a:ext uri="{FF2B5EF4-FFF2-40B4-BE49-F238E27FC236}">
                <a16:creationId xmlns:a16="http://schemas.microsoft.com/office/drawing/2014/main" id="{EB05E4D7-9A0B-390C-3A02-F188E79ECD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8C01A6-59F1-E179-EFCA-133C142577BC}"/>
              </a:ext>
            </a:extLst>
          </p:cNvPr>
          <p:cNvSpPr>
            <a:spLocks noGrp="1"/>
          </p:cNvSpPr>
          <p:nvPr>
            <p:ph type="sldNum" sz="quarter" idx="12"/>
          </p:nvPr>
        </p:nvSpPr>
        <p:spPr/>
        <p:txBody>
          <a:bodyPr/>
          <a:lstStyle/>
          <a:p>
            <a:fld id="{24D05115-128A-4DB1-901A-241E3550103C}" type="slidenum">
              <a:rPr lang="en-US" smtClean="0"/>
              <a:t>‹#›</a:t>
            </a:fld>
            <a:endParaRPr lang="en-US"/>
          </a:p>
        </p:txBody>
      </p:sp>
    </p:spTree>
    <p:extLst>
      <p:ext uri="{BB962C8B-B14F-4D97-AF65-F5344CB8AC3E}">
        <p14:creationId xmlns:p14="http://schemas.microsoft.com/office/powerpoint/2010/main" val="21812872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9A61D-1621-C703-994F-822A3980A1A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F0AED3-05E5-960E-ADB6-391721DA5D4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01E4CD-D72B-285C-13EA-620CCD4737D7}"/>
              </a:ext>
            </a:extLst>
          </p:cNvPr>
          <p:cNvSpPr>
            <a:spLocks noGrp="1"/>
          </p:cNvSpPr>
          <p:nvPr>
            <p:ph type="dt" sz="half" idx="10"/>
          </p:nvPr>
        </p:nvSpPr>
        <p:spPr/>
        <p:txBody>
          <a:bodyPr/>
          <a:lstStyle/>
          <a:p>
            <a:fld id="{5E7294B0-8732-4D12-AA4A-B7237C6A0220}" type="datetimeFigureOut">
              <a:rPr lang="en-US" smtClean="0"/>
              <a:t>12/9/2024</a:t>
            </a:fld>
            <a:endParaRPr lang="en-US"/>
          </a:p>
        </p:txBody>
      </p:sp>
      <p:sp>
        <p:nvSpPr>
          <p:cNvPr id="5" name="Footer Placeholder 4">
            <a:extLst>
              <a:ext uri="{FF2B5EF4-FFF2-40B4-BE49-F238E27FC236}">
                <a16:creationId xmlns:a16="http://schemas.microsoft.com/office/drawing/2014/main" id="{B6577ADA-A627-8964-354E-A407EF8742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18DC90-30DD-40E0-902F-7AF8BB703DE5}"/>
              </a:ext>
            </a:extLst>
          </p:cNvPr>
          <p:cNvSpPr>
            <a:spLocks noGrp="1"/>
          </p:cNvSpPr>
          <p:nvPr>
            <p:ph type="sldNum" sz="quarter" idx="12"/>
          </p:nvPr>
        </p:nvSpPr>
        <p:spPr/>
        <p:txBody>
          <a:bodyPr/>
          <a:lstStyle/>
          <a:p>
            <a:fld id="{24D05115-128A-4DB1-901A-241E3550103C}" type="slidenum">
              <a:rPr lang="en-US" smtClean="0"/>
              <a:t>‹#›</a:t>
            </a:fld>
            <a:endParaRPr lang="en-US"/>
          </a:p>
        </p:txBody>
      </p:sp>
    </p:spTree>
    <p:extLst>
      <p:ext uri="{BB962C8B-B14F-4D97-AF65-F5344CB8AC3E}">
        <p14:creationId xmlns:p14="http://schemas.microsoft.com/office/powerpoint/2010/main" val="6586438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72855-4AFA-81DE-0482-805601A85A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1E1317-9238-73E1-E0E7-06D7BEB47E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4E6943-BCE0-C27C-B474-EC90BF098A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BDC32B-1237-4BCA-3627-BBAB52A455D0}"/>
              </a:ext>
            </a:extLst>
          </p:cNvPr>
          <p:cNvSpPr>
            <a:spLocks noGrp="1"/>
          </p:cNvSpPr>
          <p:nvPr>
            <p:ph type="dt" sz="half" idx="10"/>
          </p:nvPr>
        </p:nvSpPr>
        <p:spPr/>
        <p:txBody>
          <a:bodyPr/>
          <a:lstStyle/>
          <a:p>
            <a:fld id="{5E7294B0-8732-4D12-AA4A-B7237C6A0220}" type="datetimeFigureOut">
              <a:rPr lang="en-US" smtClean="0"/>
              <a:t>12/9/2024</a:t>
            </a:fld>
            <a:endParaRPr lang="en-US"/>
          </a:p>
        </p:txBody>
      </p:sp>
      <p:sp>
        <p:nvSpPr>
          <p:cNvPr id="6" name="Footer Placeholder 5">
            <a:extLst>
              <a:ext uri="{FF2B5EF4-FFF2-40B4-BE49-F238E27FC236}">
                <a16:creationId xmlns:a16="http://schemas.microsoft.com/office/drawing/2014/main" id="{9149B5DA-E912-4415-DBE3-A13F6FAE16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924D68-3860-FF3B-D4C8-4D277ACCEB3B}"/>
              </a:ext>
            </a:extLst>
          </p:cNvPr>
          <p:cNvSpPr>
            <a:spLocks noGrp="1"/>
          </p:cNvSpPr>
          <p:nvPr>
            <p:ph type="sldNum" sz="quarter" idx="12"/>
          </p:nvPr>
        </p:nvSpPr>
        <p:spPr/>
        <p:txBody>
          <a:bodyPr/>
          <a:lstStyle/>
          <a:p>
            <a:fld id="{24D05115-128A-4DB1-901A-241E3550103C}" type="slidenum">
              <a:rPr lang="en-US" smtClean="0"/>
              <a:t>‹#›</a:t>
            </a:fld>
            <a:endParaRPr lang="en-US"/>
          </a:p>
        </p:txBody>
      </p:sp>
    </p:spTree>
    <p:extLst>
      <p:ext uri="{BB962C8B-B14F-4D97-AF65-F5344CB8AC3E}">
        <p14:creationId xmlns:p14="http://schemas.microsoft.com/office/powerpoint/2010/main" val="10521054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AA05B-4A6D-ACAC-E774-3B4AD480EF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B8C3A7-B5FD-332A-8338-5D2CCE9E2E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374A54-E4AE-95ED-6575-3E615120E0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9C4817-1607-BB45-F776-2B28A514FA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A35351-DDF7-8639-1902-BD813B060C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41BEAF-44E6-B5C7-202E-E825728FAFB7}"/>
              </a:ext>
            </a:extLst>
          </p:cNvPr>
          <p:cNvSpPr>
            <a:spLocks noGrp="1"/>
          </p:cNvSpPr>
          <p:nvPr>
            <p:ph type="dt" sz="half" idx="10"/>
          </p:nvPr>
        </p:nvSpPr>
        <p:spPr/>
        <p:txBody>
          <a:bodyPr/>
          <a:lstStyle/>
          <a:p>
            <a:fld id="{5E7294B0-8732-4D12-AA4A-B7237C6A0220}" type="datetimeFigureOut">
              <a:rPr lang="en-US" smtClean="0"/>
              <a:t>12/9/2024</a:t>
            </a:fld>
            <a:endParaRPr lang="en-US"/>
          </a:p>
        </p:txBody>
      </p:sp>
      <p:sp>
        <p:nvSpPr>
          <p:cNvPr id="8" name="Footer Placeholder 7">
            <a:extLst>
              <a:ext uri="{FF2B5EF4-FFF2-40B4-BE49-F238E27FC236}">
                <a16:creationId xmlns:a16="http://schemas.microsoft.com/office/drawing/2014/main" id="{D07D8A79-EEFC-597D-FE0B-19DF2F68751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2B40D3-ED71-AA74-0FAB-0A8416777802}"/>
              </a:ext>
            </a:extLst>
          </p:cNvPr>
          <p:cNvSpPr>
            <a:spLocks noGrp="1"/>
          </p:cNvSpPr>
          <p:nvPr>
            <p:ph type="sldNum" sz="quarter" idx="12"/>
          </p:nvPr>
        </p:nvSpPr>
        <p:spPr/>
        <p:txBody>
          <a:bodyPr/>
          <a:lstStyle/>
          <a:p>
            <a:fld id="{24D05115-128A-4DB1-901A-241E3550103C}" type="slidenum">
              <a:rPr lang="en-US" smtClean="0"/>
              <a:t>‹#›</a:t>
            </a:fld>
            <a:endParaRPr lang="en-US"/>
          </a:p>
        </p:txBody>
      </p:sp>
    </p:spTree>
    <p:extLst>
      <p:ext uri="{BB962C8B-B14F-4D97-AF65-F5344CB8AC3E}">
        <p14:creationId xmlns:p14="http://schemas.microsoft.com/office/powerpoint/2010/main" val="9013306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BEB50-BB9C-BDAF-1A5D-9BE4E065E2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1CBEF2-19C4-EFFF-3DBC-D59ED820FCF3}"/>
              </a:ext>
            </a:extLst>
          </p:cNvPr>
          <p:cNvSpPr>
            <a:spLocks noGrp="1"/>
          </p:cNvSpPr>
          <p:nvPr>
            <p:ph type="dt" sz="half" idx="10"/>
          </p:nvPr>
        </p:nvSpPr>
        <p:spPr/>
        <p:txBody>
          <a:bodyPr/>
          <a:lstStyle/>
          <a:p>
            <a:fld id="{5E7294B0-8732-4D12-AA4A-B7237C6A0220}" type="datetimeFigureOut">
              <a:rPr lang="en-US" smtClean="0"/>
              <a:t>12/9/2024</a:t>
            </a:fld>
            <a:endParaRPr lang="en-US"/>
          </a:p>
        </p:txBody>
      </p:sp>
      <p:sp>
        <p:nvSpPr>
          <p:cNvPr id="4" name="Footer Placeholder 3">
            <a:extLst>
              <a:ext uri="{FF2B5EF4-FFF2-40B4-BE49-F238E27FC236}">
                <a16:creationId xmlns:a16="http://schemas.microsoft.com/office/drawing/2014/main" id="{91B894A2-37BA-F341-AE73-35F343D41A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9C813E-2702-AE74-1ABF-3180971494C5}"/>
              </a:ext>
            </a:extLst>
          </p:cNvPr>
          <p:cNvSpPr>
            <a:spLocks noGrp="1"/>
          </p:cNvSpPr>
          <p:nvPr>
            <p:ph type="sldNum" sz="quarter" idx="12"/>
          </p:nvPr>
        </p:nvSpPr>
        <p:spPr/>
        <p:txBody>
          <a:bodyPr/>
          <a:lstStyle/>
          <a:p>
            <a:fld id="{24D05115-128A-4DB1-901A-241E3550103C}" type="slidenum">
              <a:rPr lang="en-US" smtClean="0"/>
              <a:t>‹#›</a:t>
            </a:fld>
            <a:endParaRPr lang="en-US"/>
          </a:p>
        </p:txBody>
      </p:sp>
    </p:spTree>
    <p:extLst>
      <p:ext uri="{BB962C8B-B14F-4D97-AF65-F5344CB8AC3E}">
        <p14:creationId xmlns:p14="http://schemas.microsoft.com/office/powerpoint/2010/main" val="6837433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A83EFF-783C-0B1A-D341-EE6433E9B604}"/>
              </a:ext>
            </a:extLst>
          </p:cNvPr>
          <p:cNvSpPr>
            <a:spLocks noGrp="1"/>
          </p:cNvSpPr>
          <p:nvPr>
            <p:ph type="dt" sz="half" idx="10"/>
          </p:nvPr>
        </p:nvSpPr>
        <p:spPr/>
        <p:txBody>
          <a:bodyPr/>
          <a:lstStyle/>
          <a:p>
            <a:fld id="{5E7294B0-8732-4D12-AA4A-B7237C6A0220}" type="datetimeFigureOut">
              <a:rPr lang="en-US" smtClean="0"/>
              <a:t>12/9/2024</a:t>
            </a:fld>
            <a:endParaRPr lang="en-US"/>
          </a:p>
        </p:txBody>
      </p:sp>
      <p:sp>
        <p:nvSpPr>
          <p:cNvPr id="3" name="Footer Placeholder 2">
            <a:extLst>
              <a:ext uri="{FF2B5EF4-FFF2-40B4-BE49-F238E27FC236}">
                <a16:creationId xmlns:a16="http://schemas.microsoft.com/office/drawing/2014/main" id="{BAE52013-97E2-17FD-67F1-97772F16F5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A67060-48E3-CE92-96AC-AF0520EAE956}"/>
              </a:ext>
            </a:extLst>
          </p:cNvPr>
          <p:cNvSpPr>
            <a:spLocks noGrp="1"/>
          </p:cNvSpPr>
          <p:nvPr>
            <p:ph type="sldNum" sz="quarter" idx="12"/>
          </p:nvPr>
        </p:nvSpPr>
        <p:spPr/>
        <p:txBody>
          <a:bodyPr/>
          <a:lstStyle/>
          <a:p>
            <a:fld id="{24D05115-128A-4DB1-901A-241E3550103C}" type="slidenum">
              <a:rPr lang="en-US" smtClean="0"/>
              <a:t>‹#›</a:t>
            </a:fld>
            <a:endParaRPr lang="en-US"/>
          </a:p>
        </p:txBody>
      </p:sp>
    </p:spTree>
    <p:extLst>
      <p:ext uri="{BB962C8B-B14F-4D97-AF65-F5344CB8AC3E}">
        <p14:creationId xmlns:p14="http://schemas.microsoft.com/office/powerpoint/2010/main" val="7242900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88FD8-E3B7-8CFA-908B-72E547642A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FE787F-2DA5-3202-28B1-FD06E96FBC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819428-B5A6-9CD5-F6CF-A027D3365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EA0005-D5AA-0CEF-6F7D-CBD12B2013F2}"/>
              </a:ext>
            </a:extLst>
          </p:cNvPr>
          <p:cNvSpPr>
            <a:spLocks noGrp="1"/>
          </p:cNvSpPr>
          <p:nvPr>
            <p:ph type="dt" sz="half" idx="10"/>
          </p:nvPr>
        </p:nvSpPr>
        <p:spPr/>
        <p:txBody>
          <a:bodyPr/>
          <a:lstStyle/>
          <a:p>
            <a:fld id="{5E7294B0-8732-4D12-AA4A-B7237C6A0220}" type="datetimeFigureOut">
              <a:rPr lang="en-US" smtClean="0"/>
              <a:t>12/9/2024</a:t>
            </a:fld>
            <a:endParaRPr lang="en-US"/>
          </a:p>
        </p:txBody>
      </p:sp>
      <p:sp>
        <p:nvSpPr>
          <p:cNvPr id="6" name="Footer Placeholder 5">
            <a:extLst>
              <a:ext uri="{FF2B5EF4-FFF2-40B4-BE49-F238E27FC236}">
                <a16:creationId xmlns:a16="http://schemas.microsoft.com/office/drawing/2014/main" id="{B185AE02-FCD5-D724-A771-E798DEF261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333BD3-CE1D-49BA-BD65-27ECD0206E9F}"/>
              </a:ext>
            </a:extLst>
          </p:cNvPr>
          <p:cNvSpPr>
            <a:spLocks noGrp="1"/>
          </p:cNvSpPr>
          <p:nvPr>
            <p:ph type="sldNum" sz="quarter" idx="12"/>
          </p:nvPr>
        </p:nvSpPr>
        <p:spPr/>
        <p:txBody>
          <a:bodyPr/>
          <a:lstStyle/>
          <a:p>
            <a:fld id="{24D05115-128A-4DB1-901A-241E3550103C}" type="slidenum">
              <a:rPr lang="en-US" smtClean="0"/>
              <a:t>‹#›</a:t>
            </a:fld>
            <a:endParaRPr lang="en-US"/>
          </a:p>
        </p:txBody>
      </p:sp>
    </p:spTree>
    <p:extLst>
      <p:ext uri="{BB962C8B-B14F-4D97-AF65-F5344CB8AC3E}">
        <p14:creationId xmlns:p14="http://schemas.microsoft.com/office/powerpoint/2010/main" val="41191581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9350A-31C3-E5A0-13F1-04EBB3F291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88C3FC-E954-F916-B2CA-EA6E5CBD79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F648E7-7A91-B373-2DF5-35EC557DC4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D68B6D-AE29-83FD-D34C-2A7A498ABADA}"/>
              </a:ext>
            </a:extLst>
          </p:cNvPr>
          <p:cNvSpPr>
            <a:spLocks noGrp="1"/>
          </p:cNvSpPr>
          <p:nvPr>
            <p:ph type="dt" sz="half" idx="10"/>
          </p:nvPr>
        </p:nvSpPr>
        <p:spPr/>
        <p:txBody>
          <a:bodyPr/>
          <a:lstStyle/>
          <a:p>
            <a:fld id="{5E7294B0-8732-4D12-AA4A-B7237C6A0220}" type="datetimeFigureOut">
              <a:rPr lang="en-US" smtClean="0"/>
              <a:t>12/9/2024</a:t>
            </a:fld>
            <a:endParaRPr lang="en-US"/>
          </a:p>
        </p:txBody>
      </p:sp>
      <p:sp>
        <p:nvSpPr>
          <p:cNvPr id="6" name="Footer Placeholder 5">
            <a:extLst>
              <a:ext uri="{FF2B5EF4-FFF2-40B4-BE49-F238E27FC236}">
                <a16:creationId xmlns:a16="http://schemas.microsoft.com/office/drawing/2014/main" id="{23B97A28-6ED9-6787-8203-C3D759E515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BFBDEA-54C1-8926-21E8-CEA85E96868B}"/>
              </a:ext>
            </a:extLst>
          </p:cNvPr>
          <p:cNvSpPr>
            <a:spLocks noGrp="1"/>
          </p:cNvSpPr>
          <p:nvPr>
            <p:ph type="sldNum" sz="quarter" idx="12"/>
          </p:nvPr>
        </p:nvSpPr>
        <p:spPr/>
        <p:txBody>
          <a:bodyPr/>
          <a:lstStyle/>
          <a:p>
            <a:fld id="{24D05115-128A-4DB1-901A-241E3550103C}" type="slidenum">
              <a:rPr lang="en-US" smtClean="0"/>
              <a:t>‹#›</a:t>
            </a:fld>
            <a:endParaRPr lang="en-US"/>
          </a:p>
        </p:txBody>
      </p:sp>
    </p:spTree>
    <p:extLst>
      <p:ext uri="{BB962C8B-B14F-4D97-AF65-F5344CB8AC3E}">
        <p14:creationId xmlns:p14="http://schemas.microsoft.com/office/powerpoint/2010/main" val="21435726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F387D-F26B-6C1C-D40D-FBA42F69E0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8F24E8-A4F3-324D-D883-01A8F98BD2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1C682D-3B92-4B27-5608-00F847E67A27}"/>
              </a:ext>
            </a:extLst>
          </p:cNvPr>
          <p:cNvSpPr>
            <a:spLocks noGrp="1"/>
          </p:cNvSpPr>
          <p:nvPr>
            <p:ph type="dt" sz="half" idx="10"/>
          </p:nvPr>
        </p:nvSpPr>
        <p:spPr/>
        <p:txBody>
          <a:bodyPr/>
          <a:lstStyle/>
          <a:p>
            <a:fld id="{5E7294B0-8732-4D12-AA4A-B7237C6A0220}" type="datetimeFigureOut">
              <a:rPr lang="en-US" smtClean="0"/>
              <a:t>12/9/2024</a:t>
            </a:fld>
            <a:endParaRPr lang="en-US"/>
          </a:p>
        </p:txBody>
      </p:sp>
      <p:sp>
        <p:nvSpPr>
          <p:cNvPr id="5" name="Footer Placeholder 4">
            <a:extLst>
              <a:ext uri="{FF2B5EF4-FFF2-40B4-BE49-F238E27FC236}">
                <a16:creationId xmlns:a16="http://schemas.microsoft.com/office/drawing/2014/main" id="{D890B23D-B2B3-1666-58AD-00B94FE9CB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B1CE8B-9BD1-DD25-50B2-595C00B049A0}"/>
              </a:ext>
            </a:extLst>
          </p:cNvPr>
          <p:cNvSpPr>
            <a:spLocks noGrp="1"/>
          </p:cNvSpPr>
          <p:nvPr>
            <p:ph type="sldNum" sz="quarter" idx="12"/>
          </p:nvPr>
        </p:nvSpPr>
        <p:spPr/>
        <p:txBody>
          <a:bodyPr/>
          <a:lstStyle/>
          <a:p>
            <a:fld id="{24D05115-128A-4DB1-901A-241E3550103C}" type="slidenum">
              <a:rPr lang="en-US" smtClean="0"/>
              <a:t>‹#›</a:t>
            </a:fld>
            <a:endParaRPr lang="en-US"/>
          </a:p>
        </p:txBody>
      </p:sp>
    </p:spTree>
    <p:extLst>
      <p:ext uri="{BB962C8B-B14F-4D97-AF65-F5344CB8AC3E}">
        <p14:creationId xmlns:p14="http://schemas.microsoft.com/office/powerpoint/2010/main" val="878502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9778F-664E-0E51-88F1-829727EEFC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0E1742-155B-5871-A1DD-D9A232F2722F}"/>
              </a:ext>
            </a:extLst>
          </p:cNvPr>
          <p:cNvSpPr>
            <a:spLocks noGrp="1"/>
          </p:cNvSpPr>
          <p:nvPr>
            <p:ph type="dt" sz="half" idx="10"/>
          </p:nvPr>
        </p:nvSpPr>
        <p:spPr/>
        <p:txBody>
          <a:bodyPr/>
          <a:lstStyle/>
          <a:p>
            <a:fld id="{847A1BD5-63A4-4701-BDBB-0F67777EAD32}" type="datetimeFigureOut">
              <a:rPr lang="en-US" smtClean="0"/>
              <a:t>12/9/2024</a:t>
            </a:fld>
            <a:endParaRPr lang="en-US"/>
          </a:p>
        </p:txBody>
      </p:sp>
      <p:sp>
        <p:nvSpPr>
          <p:cNvPr id="4" name="Footer Placeholder 3">
            <a:extLst>
              <a:ext uri="{FF2B5EF4-FFF2-40B4-BE49-F238E27FC236}">
                <a16:creationId xmlns:a16="http://schemas.microsoft.com/office/drawing/2014/main" id="{AE175A49-4A31-CC22-4C73-3BD7A1ABC49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B3D062-1FAB-5552-D369-C9CD8915D527}"/>
              </a:ext>
            </a:extLst>
          </p:cNvPr>
          <p:cNvSpPr>
            <a:spLocks noGrp="1"/>
          </p:cNvSpPr>
          <p:nvPr>
            <p:ph type="sldNum" sz="quarter" idx="12"/>
          </p:nvPr>
        </p:nvSpPr>
        <p:spPr/>
        <p:txBody>
          <a:bodyPr/>
          <a:lstStyle/>
          <a:p>
            <a:fld id="{C5B5A280-AAD1-407A-8CC9-E1D5D3D83E40}" type="slidenum">
              <a:rPr lang="en-US" smtClean="0"/>
              <a:t>‹#›</a:t>
            </a:fld>
            <a:endParaRPr lang="en-US"/>
          </a:p>
        </p:txBody>
      </p:sp>
    </p:spTree>
    <p:extLst>
      <p:ext uri="{BB962C8B-B14F-4D97-AF65-F5344CB8AC3E}">
        <p14:creationId xmlns:p14="http://schemas.microsoft.com/office/powerpoint/2010/main" val="2644464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BE5F64-AF5D-1FA4-0306-ED38C483FE4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F02F453-C985-FB61-DCCB-0F4185BA51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ABABE9-3359-13EE-90C9-E0A30A597B98}"/>
              </a:ext>
            </a:extLst>
          </p:cNvPr>
          <p:cNvSpPr>
            <a:spLocks noGrp="1"/>
          </p:cNvSpPr>
          <p:nvPr>
            <p:ph type="dt" sz="half" idx="10"/>
          </p:nvPr>
        </p:nvSpPr>
        <p:spPr/>
        <p:txBody>
          <a:bodyPr/>
          <a:lstStyle/>
          <a:p>
            <a:fld id="{5E7294B0-8732-4D12-AA4A-B7237C6A0220}" type="datetimeFigureOut">
              <a:rPr lang="en-US" smtClean="0"/>
              <a:t>12/9/2024</a:t>
            </a:fld>
            <a:endParaRPr lang="en-US"/>
          </a:p>
        </p:txBody>
      </p:sp>
      <p:sp>
        <p:nvSpPr>
          <p:cNvPr id="5" name="Footer Placeholder 4">
            <a:extLst>
              <a:ext uri="{FF2B5EF4-FFF2-40B4-BE49-F238E27FC236}">
                <a16:creationId xmlns:a16="http://schemas.microsoft.com/office/drawing/2014/main" id="{3F72658C-0C0C-4E1A-AE29-77DA2F612E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DD1CA-98E7-D689-35D5-EE4F943DECC6}"/>
              </a:ext>
            </a:extLst>
          </p:cNvPr>
          <p:cNvSpPr>
            <a:spLocks noGrp="1"/>
          </p:cNvSpPr>
          <p:nvPr>
            <p:ph type="sldNum" sz="quarter" idx="12"/>
          </p:nvPr>
        </p:nvSpPr>
        <p:spPr/>
        <p:txBody>
          <a:bodyPr/>
          <a:lstStyle/>
          <a:p>
            <a:fld id="{24D05115-128A-4DB1-901A-241E3550103C}" type="slidenum">
              <a:rPr lang="en-US" smtClean="0"/>
              <a:t>‹#›</a:t>
            </a:fld>
            <a:endParaRPr lang="en-US"/>
          </a:p>
        </p:txBody>
      </p:sp>
    </p:spTree>
    <p:extLst>
      <p:ext uri="{BB962C8B-B14F-4D97-AF65-F5344CB8AC3E}">
        <p14:creationId xmlns:p14="http://schemas.microsoft.com/office/powerpoint/2010/main" val="1839574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C159F9-8FE3-1A06-77A0-A848DFF8CC1A}"/>
              </a:ext>
            </a:extLst>
          </p:cNvPr>
          <p:cNvSpPr>
            <a:spLocks noGrp="1"/>
          </p:cNvSpPr>
          <p:nvPr>
            <p:ph type="dt" sz="half" idx="10"/>
          </p:nvPr>
        </p:nvSpPr>
        <p:spPr/>
        <p:txBody>
          <a:bodyPr/>
          <a:lstStyle/>
          <a:p>
            <a:fld id="{847A1BD5-63A4-4701-BDBB-0F67777EAD32}" type="datetimeFigureOut">
              <a:rPr lang="en-US" smtClean="0"/>
              <a:t>12/9/2024</a:t>
            </a:fld>
            <a:endParaRPr lang="en-US"/>
          </a:p>
        </p:txBody>
      </p:sp>
      <p:sp>
        <p:nvSpPr>
          <p:cNvPr id="3" name="Footer Placeholder 2">
            <a:extLst>
              <a:ext uri="{FF2B5EF4-FFF2-40B4-BE49-F238E27FC236}">
                <a16:creationId xmlns:a16="http://schemas.microsoft.com/office/drawing/2014/main" id="{5D11E407-9462-85E3-BA69-22B2EA4893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4DCD2E-AEAA-4F74-6986-3B0496F43EBA}"/>
              </a:ext>
            </a:extLst>
          </p:cNvPr>
          <p:cNvSpPr>
            <a:spLocks noGrp="1"/>
          </p:cNvSpPr>
          <p:nvPr>
            <p:ph type="sldNum" sz="quarter" idx="12"/>
          </p:nvPr>
        </p:nvSpPr>
        <p:spPr/>
        <p:txBody>
          <a:bodyPr/>
          <a:lstStyle/>
          <a:p>
            <a:fld id="{C5B5A280-AAD1-407A-8CC9-E1D5D3D83E40}" type="slidenum">
              <a:rPr lang="en-US" smtClean="0"/>
              <a:t>‹#›</a:t>
            </a:fld>
            <a:endParaRPr lang="en-US"/>
          </a:p>
        </p:txBody>
      </p:sp>
    </p:spTree>
    <p:extLst>
      <p:ext uri="{BB962C8B-B14F-4D97-AF65-F5344CB8AC3E}">
        <p14:creationId xmlns:p14="http://schemas.microsoft.com/office/powerpoint/2010/main" val="3905720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7C36B-CD04-D483-50EC-B6AD01E3CA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83E671-F675-D028-5B63-217FD61C06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CD260D-442E-339E-1DED-4CB20D4388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F17D29-54D2-6AD0-D406-0B2D4EE970F7}"/>
              </a:ext>
            </a:extLst>
          </p:cNvPr>
          <p:cNvSpPr>
            <a:spLocks noGrp="1"/>
          </p:cNvSpPr>
          <p:nvPr>
            <p:ph type="dt" sz="half" idx="10"/>
          </p:nvPr>
        </p:nvSpPr>
        <p:spPr/>
        <p:txBody>
          <a:bodyPr/>
          <a:lstStyle/>
          <a:p>
            <a:fld id="{847A1BD5-63A4-4701-BDBB-0F67777EAD32}" type="datetimeFigureOut">
              <a:rPr lang="en-US" smtClean="0"/>
              <a:t>12/9/2024</a:t>
            </a:fld>
            <a:endParaRPr lang="en-US"/>
          </a:p>
        </p:txBody>
      </p:sp>
      <p:sp>
        <p:nvSpPr>
          <p:cNvPr id="6" name="Footer Placeholder 5">
            <a:extLst>
              <a:ext uri="{FF2B5EF4-FFF2-40B4-BE49-F238E27FC236}">
                <a16:creationId xmlns:a16="http://schemas.microsoft.com/office/drawing/2014/main" id="{EAFDD6A6-E2CF-7557-A88A-14CD6755F0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86F1D6-176A-94BF-D3C9-2AC5AA6D2BEE}"/>
              </a:ext>
            </a:extLst>
          </p:cNvPr>
          <p:cNvSpPr>
            <a:spLocks noGrp="1"/>
          </p:cNvSpPr>
          <p:nvPr>
            <p:ph type="sldNum" sz="quarter" idx="12"/>
          </p:nvPr>
        </p:nvSpPr>
        <p:spPr/>
        <p:txBody>
          <a:bodyPr/>
          <a:lstStyle/>
          <a:p>
            <a:fld id="{C5B5A280-AAD1-407A-8CC9-E1D5D3D83E40}" type="slidenum">
              <a:rPr lang="en-US" smtClean="0"/>
              <a:t>‹#›</a:t>
            </a:fld>
            <a:endParaRPr lang="en-US"/>
          </a:p>
        </p:txBody>
      </p:sp>
    </p:spTree>
    <p:extLst>
      <p:ext uri="{BB962C8B-B14F-4D97-AF65-F5344CB8AC3E}">
        <p14:creationId xmlns:p14="http://schemas.microsoft.com/office/powerpoint/2010/main" val="516120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84963-E9CC-AF31-9F72-23A7F7613B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A107D5-91F2-602A-DB14-48CBC278FB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CE1B348-BAE9-18D0-D27D-27022FE071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C2AA6B-12F8-9769-E2D3-B58331478145}"/>
              </a:ext>
            </a:extLst>
          </p:cNvPr>
          <p:cNvSpPr>
            <a:spLocks noGrp="1"/>
          </p:cNvSpPr>
          <p:nvPr>
            <p:ph type="dt" sz="half" idx="10"/>
          </p:nvPr>
        </p:nvSpPr>
        <p:spPr/>
        <p:txBody>
          <a:bodyPr/>
          <a:lstStyle/>
          <a:p>
            <a:fld id="{847A1BD5-63A4-4701-BDBB-0F67777EAD32}" type="datetimeFigureOut">
              <a:rPr lang="en-US" smtClean="0"/>
              <a:t>12/9/2024</a:t>
            </a:fld>
            <a:endParaRPr lang="en-US"/>
          </a:p>
        </p:txBody>
      </p:sp>
      <p:sp>
        <p:nvSpPr>
          <p:cNvPr id="6" name="Footer Placeholder 5">
            <a:extLst>
              <a:ext uri="{FF2B5EF4-FFF2-40B4-BE49-F238E27FC236}">
                <a16:creationId xmlns:a16="http://schemas.microsoft.com/office/drawing/2014/main" id="{4B6B2226-ADA0-8331-FBDE-2924EAD744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C35A14-CC99-A3F0-5563-C7FB71796D66}"/>
              </a:ext>
            </a:extLst>
          </p:cNvPr>
          <p:cNvSpPr>
            <a:spLocks noGrp="1"/>
          </p:cNvSpPr>
          <p:nvPr>
            <p:ph type="sldNum" sz="quarter" idx="12"/>
          </p:nvPr>
        </p:nvSpPr>
        <p:spPr/>
        <p:txBody>
          <a:bodyPr/>
          <a:lstStyle/>
          <a:p>
            <a:fld id="{C5B5A280-AAD1-407A-8CC9-E1D5D3D83E40}" type="slidenum">
              <a:rPr lang="en-US" smtClean="0"/>
              <a:t>‹#›</a:t>
            </a:fld>
            <a:endParaRPr lang="en-US"/>
          </a:p>
        </p:txBody>
      </p:sp>
    </p:spTree>
    <p:extLst>
      <p:ext uri="{BB962C8B-B14F-4D97-AF65-F5344CB8AC3E}">
        <p14:creationId xmlns:p14="http://schemas.microsoft.com/office/powerpoint/2010/main" val="3910015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6.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7.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8.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FCDDDB-BF34-C2D7-CB96-C6ECDD89F6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4F3C690-34DB-D7F5-21FD-AE698DFD77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73EF1-BBC2-E02E-79C1-D4B4F406F0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7A1BD5-63A4-4701-BDBB-0F67777EAD32}" type="datetimeFigureOut">
              <a:rPr lang="en-US" smtClean="0"/>
              <a:t>12/9/2024</a:t>
            </a:fld>
            <a:endParaRPr lang="en-US"/>
          </a:p>
        </p:txBody>
      </p:sp>
      <p:sp>
        <p:nvSpPr>
          <p:cNvPr id="5" name="Footer Placeholder 4">
            <a:extLst>
              <a:ext uri="{FF2B5EF4-FFF2-40B4-BE49-F238E27FC236}">
                <a16:creationId xmlns:a16="http://schemas.microsoft.com/office/drawing/2014/main" id="{3D8D8439-156A-B21E-9BA9-B6F9810678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440ACB1-3E6B-C074-2D98-08C85FA8E0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5B5A280-AAD1-407A-8CC9-E1D5D3D83E40}" type="slidenum">
              <a:rPr lang="en-US" smtClean="0"/>
              <a:t>‹#›</a:t>
            </a:fld>
            <a:endParaRPr lang="en-US"/>
          </a:p>
        </p:txBody>
      </p:sp>
    </p:spTree>
    <p:extLst>
      <p:ext uri="{BB962C8B-B14F-4D97-AF65-F5344CB8AC3E}">
        <p14:creationId xmlns:p14="http://schemas.microsoft.com/office/powerpoint/2010/main" val="1713212008"/>
      </p:ext>
    </p:extLst>
  </p:cSld>
  <p:clrMap bg1="lt1" tx1="dk1" bg2="lt2" tx2="dk2" accent1="accent1" accent2="accent2" accent3="accent3" accent4="accent4" accent5="accent5" accent6="accent6" hlink="hlink" folHlink="folHlink"/>
  <p:sldLayoutIdLst>
    <p:sldLayoutId id="2147483671" r:id="rId1"/>
    <p:sldLayoutId id="2147483668" r:id="rId2"/>
    <p:sldLayoutId id="2147483673" r:id="rId3"/>
    <p:sldLayoutId id="2147483674" r:id="rId4"/>
    <p:sldLayoutId id="2147483667" r:id="rId5"/>
    <p:sldLayoutId id="2147483676" r:id="rId6"/>
    <p:sldLayoutId id="2147483663"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03BB41-2C37-1796-02F3-B9195AA7D9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404064-61AD-2DB2-BA6B-4D8F50B43A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A6130-B251-4389-8666-72E9A43CA1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890D7E5-A458-47FE-A86F-07DCD517537C}" type="datetimeFigureOut">
              <a:rPr lang="en-US" smtClean="0"/>
              <a:t>12/9/2024</a:t>
            </a:fld>
            <a:endParaRPr lang="en-US"/>
          </a:p>
        </p:txBody>
      </p:sp>
      <p:sp>
        <p:nvSpPr>
          <p:cNvPr id="5" name="Footer Placeholder 4">
            <a:extLst>
              <a:ext uri="{FF2B5EF4-FFF2-40B4-BE49-F238E27FC236}">
                <a16:creationId xmlns:a16="http://schemas.microsoft.com/office/drawing/2014/main" id="{B7B5F250-97AD-C062-772A-E56515A085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DD44BAE-7C83-BB41-3D26-CFE4DBBCED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A5A0C57-AB6F-4267-B580-18188E7FB44A}" type="slidenum">
              <a:rPr lang="en-US" smtClean="0"/>
              <a:t>‹#›</a:t>
            </a:fld>
            <a:endParaRPr lang="en-US"/>
          </a:p>
        </p:txBody>
      </p:sp>
    </p:spTree>
    <p:extLst>
      <p:ext uri="{BB962C8B-B14F-4D97-AF65-F5344CB8AC3E}">
        <p14:creationId xmlns:p14="http://schemas.microsoft.com/office/powerpoint/2010/main" val="34045071"/>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165E8F-E0CD-E8C7-9A8C-EF28DA4ECA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CF0981-5DEF-4758-FBD0-44BB309549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8A73D8-DB26-20D4-75AF-B45ACC409B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D6739DE-65A4-4CEA-81CD-28AFC27D8BB7}" type="datetimeFigureOut">
              <a:rPr lang="en-US" smtClean="0"/>
              <a:t>12/9/2024</a:t>
            </a:fld>
            <a:endParaRPr lang="en-US"/>
          </a:p>
        </p:txBody>
      </p:sp>
      <p:sp>
        <p:nvSpPr>
          <p:cNvPr id="5" name="Footer Placeholder 4">
            <a:extLst>
              <a:ext uri="{FF2B5EF4-FFF2-40B4-BE49-F238E27FC236}">
                <a16:creationId xmlns:a16="http://schemas.microsoft.com/office/drawing/2014/main" id="{5E64F2FE-819C-08EE-1DE1-3CA575B139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2F98540-2C7B-2D6F-71DE-621A1E1085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8157E21-C184-48B1-A706-7CFAE0AAE508}" type="slidenum">
              <a:rPr lang="en-US" smtClean="0"/>
              <a:t>‹#›</a:t>
            </a:fld>
            <a:endParaRPr lang="en-US"/>
          </a:p>
        </p:txBody>
      </p:sp>
    </p:spTree>
    <p:extLst>
      <p:ext uri="{BB962C8B-B14F-4D97-AF65-F5344CB8AC3E}">
        <p14:creationId xmlns:p14="http://schemas.microsoft.com/office/powerpoint/2010/main" val="4233656"/>
      </p:ext>
    </p:extLst>
  </p:cSld>
  <p:clrMap bg1="lt1" tx1="dk1" bg2="lt2" tx2="dk2" accent1="accent1" accent2="accent2" accent3="accent3" accent4="accent4" accent5="accent5" accent6="accent6" hlink="hlink" folHlink="folHlink"/>
  <p:sldLayoutIdLst>
    <p:sldLayoutId id="2147483666" r:id="rId1"/>
    <p:sldLayoutId id="214748366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0DEB65-85A5-9C0C-67A4-94800CE9F3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47BF0F-2520-3786-A9E6-BE38E21A39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81DEA1-206D-8C02-CD4B-F71B06223D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6E0A0FA-7049-4EEE-9C93-4F0D528BEB47}" type="datetimeFigureOut">
              <a:rPr lang="en-US" smtClean="0"/>
              <a:t>12/9/2024</a:t>
            </a:fld>
            <a:endParaRPr lang="en-US"/>
          </a:p>
        </p:txBody>
      </p:sp>
      <p:sp>
        <p:nvSpPr>
          <p:cNvPr id="5" name="Footer Placeholder 4">
            <a:extLst>
              <a:ext uri="{FF2B5EF4-FFF2-40B4-BE49-F238E27FC236}">
                <a16:creationId xmlns:a16="http://schemas.microsoft.com/office/drawing/2014/main" id="{DF6F28BB-FD1B-CD52-7912-3BE4C88BA7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2E1811E-DD71-DF1C-CA2A-E880B7695F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783D145-F345-4A6F-8CF2-A523686C8EEA}" type="slidenum">
              <a:rPr lang="en-US" smtClean="0"/>
              <a:t>‹#›</a:t>
            </a:fld>
            <a:endParaRPr lang="en-US"/>
          </a:p>
        </p:txBody>
      </p:sp>
    </p:spTree>
    <p:extLst>
      <p:ext uri="{BB962C8B-B14F-4D97-AF65-F5344CB8AC3E}">
        <p14:creationId xmlns:p14="http://schemas.microsoft.com/office/powerpoint/2010/main" val="3957439831"/>
      </p:ext>
    </p:extLst>
  </p:cSld>
  <p:clrMap bg1="lt1" tx1="dk1" bg2="lt2" tx2="dk2" accent1="accent1" accent2="accent2" accent3="accent3" accent4="accent4" accent5="accent5" accent6="accent6" hlink="hlink" folHlink="folHlink"/>
  <p:sldLayoutIdLst>
    <p:sldLayoutId id="214748367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D13B3A-326C-1789-BD7A-82D15AED2C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0F14CE-531C-5083-F879-A638B3244B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1490E-F026-0936-C7D9-39F065DD24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FF45F3B-A694-4755-8375-8F1ACC73ED34}" type="datetimeFigureOut">
              <a:rPr lang="en-US" smtClean="0"/>
              <a:t>12/9/2024</a:t>
            </a:fld>
            <a:endParaRPr lang="en-US"/>
          </a:p>
        </p:txBody>
      </p:sp>
      <p:sp>
        <p:nvSpPr>
          <p:cNvPr id="5" name="Footer Placeholder 4">
            <a:extLst>
              <a:ext uri="{FF2B5EF4-FFF2-40B4-BE49-F238E27FC236}">
                <a16:creationId xmlns:a16="http://schemas.microsoft.com/office/drawing/2014/main" id="{9BEF9EBB-1D58-D50C-1A59-64759D91FF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22CD81C-A183-F22D-687F-3E46B257B6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7A792E1-F310-4CF9-AA3B-03464683F3E0}" type="slidenum">
              <a:rPr lang="en-US" smtClean="0"/>
              <a:t>‹#›</a:t>
            </a:fld>
            <a:endParaRPr lang="en-US"/>
          </a:p>
        </p:txBody>
      </p:sp>
    </p:spTree>
    <p:extLst>
      <p:ext uri="{BB962C8B-B14F-4D97-AF65-F5344CB8AC3E}">
        <p14:creationId xmlns:p14="http://schemas.microsoft.com/office/powerpoint/2010/main" val="3100423352"/>
      </p:ext>
    </p:extLst>
  </p:cSld>
  <p:clrMap bg1="lt1" tx1="dk1" bg2="lt2" tx2="dk2" accent1="accent1" accent2="accent2" accent3="accent3" accent4="accent4" accent5="accent5" accent6="accent6" hlink="hlink" folHlink="folHlink"/>
  <p:sldLayoutIdLst>
    <p:sldLayoutId id="2147483677" r:id="rId1"/>
    <p:sldLayoutId id="214748368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DD2C50-29E8-F6D6-D7A3-24CD09888F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78A399-BD40-923B-40A8-811736376A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920B94-87A0-8A4B-801C-8AB81AA7F4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9CEB508-F8E1-4AB0-922A-48F0C52FBBB6}" type="datetimeFigureOut">
              <a:rPr lang="en-US" smtClean="0"/>
              <a:t>12/9/2024</a:t>
            </a:fld>
            <a:endParaRPr lang="en-US"/>
          </a:p>
        </p:txBody>
      </p:sp>
      <p:sp>
        <p:nvSpPr>
          <p:cNvPr id="5" name="Footer Placeholder 4">
            <a:extLst>
              <a:ext uri="{FF2B5EF4-FFF2-40B4-BE49-F238E27FC236}">
                <a16:creationId xmlns:a16="http://schemas.microsoft.com/office/drawing/2014/main" id="{048B8621-BAA6-E7AE-F06D-877A10797F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F92D030-6A71-4416-83F2-CC7A414964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5DBAD16-B7A3-4911-9F49-F57641D352AF}" type="slidenum">
              <a:rPr lang="en-US" smtClean="0"/>
              <a:t>‹#›</a:t>
            </a:fld>
            <a:endParaRPr lang="en-US"/>
          </a:p>
        </p:txBody>
      </p:sp>
    </p:spTree>
    <p:extLst>
      <p:ext uri="{BB962C8B-B14F-4D97-AF65-F5344CB8AC3E}">
        <p14:creationId xmlns:p14="http://schemas.microsoft.com/office/powerpoint/2010/main" val="3572902673"/>
      </p:ext>
    </p:extLst>
  </p:cSld>
  <p:clrMap bg1="lt1" tx1="dk1" bg2="lt2" tx2="dk2" accent1="accent1" accent2="accent2" accent3="accent3" accent4="accent4" accent5="accent5" accent6="accent6" hlink="hlink" folHlink="folHlink"/>
  <p:sldLayoutIdLst>
    <p:sldLayoutId id="2147483683" r:id="rId1"/>
    <p:sldLayoutId id="2147483696" r:id="rId2"/>
    <p:sldLayoutId id="2147483685" r:id="rId3"/>
    <p:sldLayoutId id="2147483686" r:id="rId4"/>
    <p:sldLayoutId id="2147483687" r:id="rId5"/>
    <p:sldLayoutId id="2147483700" r:id="rId6"/>
    <p:sldLayoutId id="2147483689" r:id="rId7"/>
    <p:sldLayoutId id="2147483690" r:id="rId8"/>
    <p:sldLayoutId id="2147483691" r:id="rId9"/>
    <p:sldLayoutId id="2147483692" r:id="rId10"/>
    <p:sldLayoutId id="21474836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D68E49-894C-5E9A-ABE8-DC333242D9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D60CEFF-B8E4-1AE5-99A3-20D1EF4715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4FF87D-64E4-17BD-132E-4A15C1B2A1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C0278AC-4EA6-4DFB-B053-90CABACBA88A}" type="datetimeFigureOut">
              <a:rPr lang="en-US" smtClean="0"/>
              <a:t>12/9/2024</a:t>
            </a:fld>
            <a:endParaRPr lang="en-US"/>
          </a:p>
        </p:txBody>
      </p:sp>
      <p:sp>
        <p:nvSpPr>
          <p:cNvPr id="5" name="Footer Placeholder 4">
            <a:extLst>
              <a:ext uri="{FF2B5EF4-FFF2-40B4-BE49-F238E27FC236}">
                <a16:creationId xmlns:a16="http://schemas.microsoft.com/office/drawing/2014/main" id="{112D5183-41FA-0E01-7C50-DFD54AC156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6697672-268A-3075-7DD4-4C7807F581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02BF58F-7180-4926-8EB1-5F488FA35264}" type="slidenum">
              <a:rPr lang="en-US" smtClean="0"/>
              <a:t>‹#›</a:t>
            </a:fld>
            <a:endParaRPr lang="en-US"/>
          </a:p>
        </p:txBody>
      </p:sp>
    </p:spTree>
    <p:extLst>
      <p:ext uri="{BB962C8B-B14F-4D97-AF65-F5344CB8AC3E}">
        <p14:creationId xmlns:p14="http://schemas.microsoft.com/office/powerpoint/2010/main" val="2653193990"/>
      </p:ext>
    </p:extLst>
  </p:cSld>
  <p:clrMap bg1="lt1" tx1="dk1" bg2="lt2" tx2="dk2" accent1="accent1" accent2="accent2" accent3="accent3" accent4="accent4" accent5="accent5" accent6="accent6" hlink="hlink" folHlink="folHlink"/>
  <p:sldLayoutIdLst>
    <p:sldLayoutId id="2147483695" r:id="rId1"/>
    <p:sldLayoutId id="2147483661" r:id="rId2"/>
    <p:sldLayoutId id="2147483697" r:id="rId3"/>
    <p:sldLayoutId id="2147483698" r:id="rId4"/>
    <p:sldLayoutId id="2147483699" r:id="rId5"/>
    <p:sldLayoutId id="2147483662"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D8ED36-14E0-6313-7EAC-72BE4B1146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3C5A04-CFCD-4780-1A45-67422D2E80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6D2376-9190-DCCE-11ED-794DF17A12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E7294B0-8732-4D12-AA4A-B7237C6A0220}" type="datetimeFigureOut">
              <a:rPr lang="en-US" smtClean="0"/>
              <a:t>12/9/2024</a:t>
            </a:fld>
            <a:endParaRPr lang="en-US"/>
          </a:p>
        </p:txBody>
      </p:sp>
      <p:sp>
        <p:nvSpPr>
          <p:cNvPr id="5" name="Footer Placeholder 4">
            <a:extLst>
              <a:ext uri="{FF2B5EF4-FFF2-40B4-BE49-F238E27FC236}">
                <a16:creationId xmlns:a16="http://schemas.microsoft.com/office/drawing/2014/main" id="{4128F689-E7AC-7103-765A-1624A0AC43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E16B2F6-D175-91F6-EC57-3C23040CE6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4D05115-128A-4DB1-901A-241E3550103C}" type="slidenum">
              <a:rPr lang="en-US" smtClean="0"/>
              <a:t>‹#›</a:t>
            </a:fld>
            <a:endParaRPr lang="en-US"/>
          </a:p>
        </p:txBody>
      </p:sp>
    </p:spTree>
    <p:extLst>
      <p:ext uri="{BB962C8B-B14F-4D97-AF65-F5344CB8AC3E}">
        <p14:creationId xmlns:p14="http://schemas.microsoft.com/office/powerpoint/2010/main" val="2422279460"/>
      </p:ext>
    </p:extLst>
  </p:cSld>
  <p:clrMap bg1="lt1" tx1="dk1" bg2="lt2" tx2="dk2" accent1="accent1" accent2="accent2" accent3="accent3" accent4="accent4" accent5="accent5" accent6="accent6" hlink="hlink" folHlink="folHlink"/>
  <p:sldLayoutIdLst>
    <p:sldLayoutId id="2147483706" r:id="rId1"/>
    <p:sldLayoutId id="2147483650"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7.xml"/></Relationships>
</file>

<file path=ppt/slides/_rels/slide10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10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 Id="rId5" Type="http://schemas.openxmlformats.org/officeDocument/2006/relationships/image" Target="../media/image119.jpeg"/><Relationship Id="rId4" Type="http://schemas.openxmlformats.org/officeDocument/2006/relationships/image" Target="../media/image118.jpeg"/></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7.xml"/></Relationships>
</file>

<file path=ppt/slides/_rels/slide11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29.jpeg"/><Relationship Id="rId4" Type="http://schemas.openxmlformats.org/officeDocument/2006/relationships/image" Target="../media/image128.png"/></Relationships>
</file>

<file path=ppt/slides/_rels/slide11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20.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37.jpeg"/></Relationships>
</file>

<file path=ppt/slides/_rels/slide12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7.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7.xml"/><Relationship Id="rId5" Type="http://schemas.openxmlformats.org/officeDocument/2006/relationships/image" Target="../media/image23.jpe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34.xml"/><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34.xml"/><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51.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7.xml"/><Relationship Id="rId1" Type="http://schemas.openxmlformats.org/officeDocument/2006/relationships/slideLayout" Target="../slideLayouts/slideLayout56.xml"/></Relationships>
</file>

<file path=ppt/slides/_rels/slide5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8.xml"/><Relationship Id="rId1" Type="http://schemas.openxmlformats.org/officeDocument/2006/relationships/slideLayout" Target="../slideLayouts/slideLayout51.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1.xml"/></Relationships>
</file>

<file path=ppt/slides/_rels/slide6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51.xml"/></Relationships>
</file>

<file path=ppt/slides/_rels/slide6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png"/></Relationships>
</file>

<file path=ppt/slides/_rels/slide6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7.xml"/></Relationships>
</file>

<file path=ppt/slides/_rels/slide7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76.jpeg"/></Relationships>
</file>

<file path=ppt/slides/_rels/slide7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78.png"/></Relationships>
</file>

<file path=ppt/slides/_rels/slide7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3.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7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7.xml"/></Relationships>
</file>

<file path=ppt/slides/_rels/slide8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3.xml"/></Relationships>
</file>

<file path=ppt/slides/_rels/slide8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7.xml"/></Relationships>
</file>

<file path=ppt/slides/_rels/slide9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14B4D2-09FD-8CED-2408-3790805542AA}"/>
              </a:ext>
            </a:extLst>
          </p:cNvPr>
          <p:cNvSpPr>
            <a:spLocks noGrp="1"/>
          </p:cNvSpPr>
          <p:nvPr>
            <p:ph type="title"/>
          </p:nvPr>
        </p:nvSpPr>
        <p:spPr>
          <a:xfrm>
            <a:off x="7531610" y="365125"/>
            <a:ext cx="3822189" cy="1899912"/>
          </a:xfrm>
        </p:spPr>
        <p:txBody>
          <a:bodyPr>
            <a:normAutofit/>
          </a:bodyPr>
          <a:lstStyle/>
          <a:p>
            <a:r>
              <a:rPr lang="en-US" sz="4000" dirty="0"/>
              <a:t>Do Now</a:t>
            </a:r>
          </a:p>
        </p:txBody>
      </p:sp>
      <p:pic>
        <p:nvPicPr>
          <p:cNvPr id="1026" name="Picture 2" descr="Map of Ancient Greece – Ancient-Greece.org">
            <a:extLst>
              <a:ext uri="{FF2B5EF4-FFF2-40B4-BE49-F238E27FC236}">
                <a16:creationId xmlns:a16="http://schemas.microsoft.com/office/drawing/2014/main" id="{3EF1220C-E17C-EB3C-0812-D8A8421602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9423" b="-12"/>
          <a:stretch/>
        </p:blipFill>
        <p:spPr bwMode="auto">
          <a:xfrm>
            <a:off x="1" y="10"/>
            <a:ext cx="693639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4C3621A-F76A-D1E6-E0DD-0692E3E6EA2D}"/>
              </a:ext>
            </a:extLst>
          </p:cNvPr>
          <p:cNvSpPr>
            <a:spLocks noGrp="1"/>
          </p:cNvSpPr>
          <p:nvPr>
            <p:ph idx="1"/>
          </p:nvPr>
        </p:nvSpPr>
        <p:spPr>
          <a:xfrm>
            <a:off x="7531610" y="1824601"/>
            <a:ext cx="3822189" cy="3742762"/>
          </a:xfrm>
        </p:spPr>
        <p:txBody>
          <a:bodyPr>
            <a:normAutofit/>
          </a:bodyPr>
          <a:lstStyle/>
          <a:p>
            <a:r>
              <a:rPr lang="en-US" dirty="0"/>
              <a:t>Look at the picture on pg. 253. How might ships like these have been a response to Greece’s geography? In other words, why did Greece need ships like this?</a:t>
            </a:r>
          </a:p>
        </p:txBody>
      </p:sp>
    </p:spTree>
    <p:extLst>
      <p:ext uri="{BB962C8B-B14F-4D97-AF65-F5344CB8AC3E}">
        <p14:creationId xmlns:p14="http://schemas.microsoft.com/office/powerpoint/2010/main" val="23059258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938A20-E1CF-4059-BA3F-0D0E88BE834E}"/>
              </a:ext>
            </a:extLst>
          </p:cNvPr>
          <p:cNvSpPr>
            <a:spLocks noGrp="1"/>
          </p:cNvSpPr>
          <p:nvPr>
            <p:ph type="title"/>
          </p:nvPr>
        </p:nvSpPr>
        <p:spPr>
          <a:xfrm>
            <a:off x="15028" y="89892"/>
            <a:ext cx="3595678" cy="1330839"/>
          </a:xfrm>
        </p:spPr>
        <p:txBody>
          <a:bodyPr>
            <a:normAutofit/>
          </a:bodyPr>
          <a:lstStyle/>
          <a:p>
            <a:r>
              <a:rPr lang="en-US" dirty="0"/>
              <a:t>Alexander the Great</a:t>
            </a:r>
          </a:p>
        </p:txBody>
      </p:sp>
      <p:sp>
        <p:nvSpPr>
          <p:cNvPr id="3" name="Content Placeholder 2">
            <a:extLst>
              <a:ext uri="{FF2B5EF4-FFF2-40B4-BE49-F238E27FC236}">
                <a16:creationId xmlns:a16="http://schemas.microsoft.com/office/drawing/2014/main" id="{9AAEC518-C9A7-69F5-B1CC-EA5E14052BEF}"/>
              </a:ext>
            </a:extLst>
          </p:cNvPr>
          <p:cNvSpPr>
            <a:spLocks noGrp="1"/>
          </p:cNvSpPr>
          <p:nvPr>
            <p:ph idx="1"/>
          </p:nvPr>
        </p:nvSpPr>
        <p:spPr>
          <a:xfrm>
            <a:off x="15028" y="1420730"/>
            <a:ext cx="4807343" cy="5437267"/>
          </a:xfrm>
        </p:spPr>
        <p:txBody>
          <a:bodyPr>
            <a:normAutofit lnSpcReduction="10000"/>
          </a:bodyPr>
          <a:lstStyle/>
          <a:p>
            <a:r>
              <a:rPr lang="en-US" sz="2400" dirty="0"/>
              <a:t>A prince from Macedonia (east of Greece)</a:t>
            </a:r>
          </a:p>
          <a:p>
            <a:r>
              <a:rPr lang="en-US" sz="2400" dirty="0"/>
              <a:t>Became king at 20</a:t>
            </a:r>
          </a:p>
          <a:p>
            <a:r>
              <a:rPr lang="en-US" sz="2400" dirty="0"/>
              <a:t>In 13 years, conquered most of SW Asia, Egypt, and West India</a:t>
            </a:r>
          </a:p>
          <a:p>
            <a:r>
              <a:rPr lang="en-US" dirty="0"/>
              <a:t>The world had never seen an empire so large before</a:t>
            </a:r>
          </a:p>
          <a:p>
            <a:r>
              <a:rPr lang="en-US" sz="2400" dirty="0"/>
              <a:t>Died at 32 in Babylon</a:t>
            </a:r>
          </a:p>
          <a:p>
            <a:pPr lvl="1"/>
            <a:r>
              <a:rPr lang="en-US" dirty="0"/>
              <a:t>Cause is unknown</a:t>
            </a:r>
          </a:p>
          <a:p>
            <a:pPr lvl="1"/>
            <a:r>
              <a:rPr lang="en-US" dirty="0"/>
              <a:t>Leading theories are liver disease (he liked the drink), malaria, or poisoning</a:t>
            </a:r>
          </a:p>
          <a:p>
            <a:r>
              <a:rPr lang="en-US" sz="2400" dirty="0"/>
              <a:t>No children to inherit the empire, so the generals split it up</a:t>
            </a:r>
          </a:p>
        </p:txBody>
      </p:sp>
      <p:pic>
        <p:nvPicPr>
          <p:cNvPr id="1026" name="Picture 2" descr="Alexander the Great - World History Encyclopedia">
            <a:extLst>
              <a:ext uri="{FF2B5EF4-FFF2-40B4-BE49-F238E27FC236}">
                <a16:creationId xmlns:a16="http://schemas.microsoft.com/office/drawing/2014/main" id="{D7E28BA5-0919-81DE-A4E1-E9DF1A635E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148" r="7633"/>
          <a:stretch/>
        </p:blipFill>
        <p:spPr bwMode="auto">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21237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26D04F-4638-7992-E408-A1BD9A1C399D}"/>
              </a:ext>
            </a:extLst>
          </p:cNvPr>
          <p:cNvSpPr>
            <a:spLocks noGrp="1"/>
          </p:cNvSpPr>
          <p:nvPr>
            <p:ph type="title"/>
          </p:nvPr>
        </p:nvSpPr>
        <p:spPr>
          <a:xfrm>
            <a:off x="761800" y="92124"/>
            <a:ext cx="5334197" cy="761999"/>
          </a:xfrm>
        </p:spPr>
        <p:txBody>
          <a:bodyPr anchor="ctr">
            <a:normAutofit/>
          </a:bodyPr>
          <a:lstStyle/>
          <a:p>
            <a:r>
              <a:rPr lang="en-US" sz="4000" dirty="0"/>
              <a:t>World War I</a:t>
            </a:r>
          </a:p>
        </p:txBody>
      </p:sp>
      <p:sp>
        <p:nvSpPr>
          <p:cNvPr id="3" name="Content Placeholder 2">
            <a:extLst>
              <a:ext uri="{FF2B5EF4-FFF2-40B4-BE49-F238E27FC236}">
                <a16:creationId xmlns:a16="http://schemas.microsoft.com/office/drawing/2014/main" id="{394E4CA5-B3C8-20F8-23B1-713C26B7D831}"/>
              </a:ext>
            </a:extLst>
          </p:cNvPr>
          <p:cNvSpPr>
            <a:spLocks noGrp="1"/>
          </p:cNvSpPr>
          <p:nvPr>
            <p:ph idx="1"/>
          </p:nvPr>
        </p:nvSpPr>
        <p:spPr>
          <a:xfrm>
            <a:off x="761800" y="1283701"/>
            <a:ext cx="5334197" cy="5193299"/>
          </a:xfrm>
        </p:spPr>
        <p:txBody>
          <a:bodyPr anchor="ctr">
            <a:normAutofit lnSpcReduction="10000"/>
          </a:bodyPr>
          <a:lstStyle/>
          <a:p>
            <a:r>
              <a:rPr lang="en-US" sz="2400" dirty="0"/>
              <a:t>1900s: A few empires ruled Europe</a:t>
            </a:r>
          </a:p>
          <a:p>
            <a:pPr lvl="1"/>
            <a:r>
              <a:rPr lang="en-US" dirty="0"/>
              <a:t>Germany, Austria-Hungry, Bulgaria, and the Ottoman Empire formed an alliance</a:t>
            </a:r>
          </a:p>
          <a:p>
            <a:pPr lvl="1"/>
            <a:r>
              <a:rPr lang="en-US" dirty="0"/>
              <a:t>The goal was total domination of Europe</a:t>
            </a:r>
          </a:p>
          <a:p>
            <a:pPr lvl="1"/>
            <a:r>
              <a:rPr lang="en-US" dirty="0"/>
              <a:t>France, Britain, and Russia banded together to stop them</a:t>
            </a:r>
          </a:p>
          <a:p>
            <a:r>
              <a:rPr lang="en-US" sz="2400" dirty="0"/>
              <a:t>June 18, 1914</a:t>
            </a:r>
          </a:p>
          <a:p>
            <a:pPr lvl="1"/>
            <a:r>
              <a:rPr lang="en-US" dirty="0"/>
              <a:t>Archduke Franz Ferdinand assassinated by a Serbian</a:t>
            </a:r>
          </a:p>
          <a:p>
            <a:pPr lvl="1"/>
            <a:r>
              <a:rPr lang="en-US" dirty="0"/>
              <a:t>Austria-Hungry declared war on Serbia</a:t>
            </a:r>
          </a:p>
          <a:p>
            <a:pPr lvl="1"/>
            <a:r>
              <a:rPr lang="en-US" dirty="0"/>
              <a:t>Other countries jumped in</a:t>
            </a:r>
          </a:p>
        </p:txBody>
      </p:sp>
      <p:pic>
        <p:nvPicPr>
          <p:cNvPr id="1026" name="Picture 2" descr="The Assassination of Archduke Franz Ferdinand | HISTORY">
            <a:extLst>
              <a:ext uri="{FF2B5EF4-FFF2-40B4-BE49-F238E27FC236}">
                <a16:creationId xmlns:a16="http://schemas.microsoft.com/office/drawing/2014/main" id="{87DFFA90-D18E-9B73-EFF6-E1B8882D76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733" r="33584" b="-1"/>
          <a:stretch/>
        </p:blipFill>
        <p:spPr bwMode="auto">
          <a:xfrm>
            <a:off x="6857797" y="-10886"/>
            <a:ext cx="5334204" cy="6868886"/>
          </a:xfrm>
          <a:prstGeom prst="rect">
            <a:avLst/>
          </a:prstGeom>
          <a:noFill/>
          <a:effectLst>
            <a:outerShdw blurRad="127000" dist="50800" dir="10800000" sx="99000" sy="99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30059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CC2D0-D4BB-BCBC-1E56-4105F855C7CB}"/>
              </a:ext>
            </a:extLst>
          </p:cNvPr>
          <p:cNvSpPr>
            <a:spLocks noGrp="1"/>
          </p:cNvSpPr>
          <p:nvPr>
            <p:ph type="title"/>
          </p:nvPr>
        </p:nvSpPr>
        <p:spPr>
          <a:xfrm>
            <a:off x="762001" y="183176"/>
            <a:ext cx="3893126" cy="538364"/>
          </a:xfrm>
        </p:spPr>
        <p:txBody>
          <a:bodyPr anchor="t">
            <a:normAutofit/>
          </a:bodyPr>
          <a:lstStyle/>
          <a:p>
            <a:r>
              <a:rPr lang="en-US" sz="3200" dirty="0"/>
              <a:t>World War I</a:t>
            </a:r>
          </a:p>
        </p:txBody>
      </p:sp>
      <p:cxnSp>
        <p:nvCxnSpPr>
          <p:cNvPr id="2078" name="Straight Connector 2077">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20DAC2C-333B-7327-BDD0-215FB2738D42}"/>
              </a:ext>
            </a:extLst>
          </p:cNvPr>
          <p:cNvSpPr>
            <a:spLocks noGrp="1"/>
          </p:cNvSpPr>
          <p:nvPr>
            <p:ph idx="1"/>
          </p:nvPr>
        </p:nvSpPr>
        <p:spPr>
          <a:xfrm>
            <a:off x="762001" y="1240976"/>
            <a:ext cx="3893126" cy="4901408"/>
          </a:xfrm>
        </p:spPr>
        <p:txBody>
          <a:bodyPr>
            <a:normAutofit lnSpcReduction="10000"/>
          </a:bodyPr>
          <a:lstStyle/>
          <a:p>
            <a:r>
              <a:rPr lang="en-US" sz="2400" dirty="0"/>
              <a:t>Nearly 10 million soldiers confirmed dead</a:t>
            </a:r>
          </a:p>
          <a:p>
            <a:pPr lvl="1"/>
            <a:r>
              <a:rPr lang="en-US" dirty="0"/>
              <a:t>Battle wounds and disease</a:t>
            </a:r>
          </a:p>
          <a:p>
            <a:r>
              <a:rPr lang="en-US" sz="2400" dirty="0"/>
              <a:t>Nearly 8 million civilians confirmed dead</a:t>
            </a:r>
          </a:p>
          <a:p>
            <a:r>
              <a:rPr lang="en-US" sz="2400" dirty="0"/>
              <a:t>About 23 million wounded</a:t>
            </a:r>
          </a:p>
          <a:p>
            <a:r>
              <a:rPr lang="en-US" sz="2400" dirty="0"/>
              <a:t>The United States entered the war in April 1917</a:t>
            </a:r>
          </a:p>
          <a:p>
            <a:pPr lvl="1"/>
            <a:r>
              <a:rPr lang="en-US" dirty="0"/>
              <a:t>Zimmerman Telegram</a:t>
            </a:r>
          </a:p>
          <a:p>
            <a:pPr lvl="1"/>
            <a:r>
              <a:rPr lang="en-US" dirty="0"/>
              <a:t>Germany offered to help Mexico take land in the US</a:t>
            </a:r>
          </a:p>
        </p:txBody>
      </p:sp>
      <p:pic>
        <p:nvPicPr>
          <p:cNvPr id="2054" name="Picture 6" descr="WW1 Dead and Shell Shock Figures Were Highly Underestimated | War History  Online">
            <a:extLst>
              <a:ext uri="{FF2B5EF4-FFF2-40B4-BE49-F238E27FC236}">
                <a16:creationId xmlns:a16="http://schemas.microsoft.com/office/drawing/2014/main" id="{4370DE5A-ECA7-05F5-F9B4-148F1142CD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266" b="9600"/>
          <a:stretch/>
        </p:blipFill>
        <p:spPr bwMode="auto">
          <a:xfrm>
            <a:off x="5344391" y="10"/>
            <a:ext cx="6847609" cy="448885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e Last to Fall – World War One's Tragic Final Casualties -  MilitaryHistoryNow.com">
            <a:extLst>
              <a:ext uri="{FF2B5EF4-FFF2-40B4-BE49-F238E27FC236}">
                <a16:creationId xmlns:a16="http://schemas.microsoft.com/office/drawing/2014/main" id="{2615ACB3-6ECA-9F67-C3AD-CA0051ACA5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6516"/>
          <a:stretch/>
        </p:blipFill>
        <p:spPr bwMode="auto">
          <a:xfrm>
            <a:off x="5344392" y="4488874"/>
            <a:ext cx="3424845" cy="236912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WW1 Deaths &amp; Casualties | Overview &amp; History | Study.com">
            <a:extLst>
              <a:ext uri="{FF2B5EF4-FFF2-40B4-BE49-F238E27FC236}">
                <a16:creationId xmlns:a16="http://schemas.microsoft.com/office/drawing/2014/main" id="{D7B8ECAB-C256-25E8-D1A9-D3920FBFFA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227" r="-1" b="-1"/>
          <a:stretch/>
        </p:blipFill>
        <p:spPr bwMode="auto">
          <a:xfrm>
            <a:off x="8767155" y="4488873"/>
            <a:ext cx="3424845" cy="2369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32579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81" name="Rectangle 3080">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ABD7C6-1A29-6A65-6651-E1D433DFE83F}"/>
              </a:ext>
            </a:extLst>
          </p:cNvPr>
          <p:cNvSpPr>
            <a:spLocks noGrp="1"/>
          </p:cNvSpPr>
          <p:nvPr>
            <p:ph type="title"/>
          </p:nvPr>
        </p:nvSpPr>
        <p:spPr>
          <a:xfrm>
            <a:off x="6803409" y="144081"/>
            <a:ext cx="4156512" cy="1404256"/>
          </a:xfrm>
        </p:spPr>
        <p:txBody>
          <a:bodyPr anchor="ctr">
            <a:normAutofit/>
          </a:bodyPr>
          <a:lstStyle/>
          <a:p>
            <a:r>
              <a:rPr lang="en-US" sz="4000" dirty="0"/>
              <a:t>Armistice and Treaty of Versailles</a:t>
            </a:r>
          </a:p>
        </p:txBody>
      </p:sp>
      <p:pic>
        <p:nvPicPr>
          <p:cNvPr id="3074" name="Picture 2" descr="Remembrance Day Poppy Images – Browse 30,779 Stock Photos, Vectors, and  Video | Adobe Stock">
            <a:extLst>
              <a:ext uri="{FF2B5EF4-FFF2-40B4-BE49-F238E27FC236}">
                <a16:creationId xmlns:a16="http://schemas.microsoft.com/office/drawing/2014/main" id="{CACF5D0D-CF53-944A-AD4E-847332E53D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746" r="19920" b="-2"/>
          <a:stretch/>
        </p:blipFill>
        <p:spPr bwMode="auto">
          <a:xfrm>
            <a:off x="-1" y="-2"/>
            <a:ext cx="6096001" cy="685800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CFFEA87-33A7-0B31-51A6-35C4AEEA863A}"/>
              </a:ext>
            </a:extLst>
          </p:cNvPr>
          <p:cNvSpPr>
            <a:spLocks noGrp="1"/>
          </p:cNvSpPr>
          <p:nvPr>
            <p:ph idx="1"/>
          </p:nvPr>
        </p:nvSpPr>
        <p:spPr>
          <a:xfrm>
            <a:off x="6803409" y="1692419"/>
            <a:ext cx="4156512" cy="4547662"/>
          </a:xfrm>
        </p:spPr>
        <p:txBody>
          <a:bodyPr anchor="ctr">
            <a:normAutofit fontScale="92500" lnSpcReduction="10000"/>
          </a:bodyPr>
          <a:lstStyle/>
          <a:p>
            <a:r>
              <a:rPr lang="en-US" sz="2400" dirty="0"/>
              <a:t>Germany, France, and England agree to stop all fighting</a:t>
            </a:r>
          </a:p>
          <a:p>
            <a:pPr lvl="1"/>
            <a:r>
              <a:rPr lang="en-US" dirty="0"/>
              <a:t>November 11</a:t>
            </a:r>
            <a:r>
              <a:rPr lang="en-US" baseline="30000" dirty="0"/>
              <a:t>th</a:t>
            </a:r>
            <a:r>
              <a:rPr lang="en-US" dirty="0"/>
              <a:t>, 1918, at 11 AM</a:t>
            </a:r>
          </a:p>
          <a:p>
            <a:r>
              <a:rPr lang="en-US" sz="2400" dirty="0"/>
              <a:t>Treaty of Versailles: June 28</a:t>
            </a:r>
            <a:r>
              <a:rPr lang="en-US" sz="2400" baseline="30000" dirty="0"/>
              <a:t>th</a:t>
            </a:r>
            <a:r>
              <a:rPr lang="en-US" sz="2400" dirty="0"/>
              <a:t>, 1919</a:t>
            </a:r>
          </a:p>
          <a:p>
            <a:pPr lvl="1"/>
            <a:r>
              <a:rPr lang="en-US" dirty="0"/>
              <a:t>Germany had to accept full blame for the war and pay reparations</a:t>
            </a:r>
          </a:p>
          <a:p>
            <a:pPr lvl="1"/>
            <a:r>
              <a:rPr lang="en-US" dirty="0"/>
              <a:t>They also had to give up their colonies and other lands</a:t>
            </a:r>
          </a:p>
          <a:p>
            <a:pPr lvl="1"/>
            <a:r>
              <a:rPr lang="en-US" dirty="0"/>
              <a:t>Heavy reduction in military size</a:t>
            </a:r>
          </a:p>
        </p:txBody>
      </p:sp>
    </p:spTree>
    <p:extLst>
      <p:ext uri="{BB962C8B-B14F-4D97-AF65-F5344CB8AC3E}">
        <p14:creationId xmlns:p14="http://schemas.microsoft.com/office/powerpoint/2010/main" val="31069238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333BA-50B6-B8C2-13DA-62A2DAC60F86}"/>
              </a:ext>
            </a:extLst>
          </p:cNvPr>
          <p:cNvSpPr>
            <a:spLocks noGrp="1"/>
          </p:cNvSpPr>
          <p:nvPr>
            <p:ph type="title"/>
          </p:nvPr>
        </p:nvSpPr>
        <p:spPr/>
        <p:txBody>
          <a:bodyPr/>
          <a:lstStyle/>
          <a:p>
            <a:r>
              <a:rPr lang="en-US" dirty="0"/>
              <a:t>Fallout</a:t>
            </a:r>
          </a:p>
        </p:txBody>
      </p:sp>
      <p:sp>
        <p:nvSpPr>
          <p:cNvPr id="3" name="Content Placeholder 2">
            <a:extLst>
              <a:ext uri="{FF2B5EF4-FFF2-40B4-BE49-F238E27FC236}">
                <a16:creationId xmlns:a16="http://schemas.microsoft.com/office/drawing/2014/main" id="{E4FDBB61-2D8E-6E90-2501-367900FE9665}"/>
              </a:ext>
            </a:extLst>
          </p:cNvPr>
          <p:cNvSpPr>
            <a:spLocks noGrp="1"/>
          </p:cNvSpPr>
          <p:nvPr>
            <p:ph idx="1"/>
          </p:nvPr>
        </p:nvSpPr>
        <p:spPr/>
        <p:txBody>
          <a:bodyPr/>
          <a:lstStyle/>
          <a:p>
            <a:r>
              <a:rPr lang="en-US" dirty="0"/>
              <a:t>Reparations caused economic issues for Germany</a:t>
            </a:r>
          </a:p>
          <a:p>
            <a:pPr lvl="1"/>
            <a:r>
              <a:rPr lang="en-US" dirty="0"/>
              <a:t>Hyperinflation: things cost so much that money is worthless</a:t>
            </a:r>
          </a:p>
          <a:p>
            <a:r>
              <a:rPr lang="en-US" dirty="0"/>
              <a:t>US stock market crashed in 1929</a:t>
            </a:r>
          </a:p>
          <a:p>
            <a:pPr lvl="1"/>
            <a:r>
              <a:rPr lang="en-US" dirty="0"/>
              <a:t>US demanded loan repayments from European banks</a:t>
            </a:r>
          </a:p>
          <a:p>
            <a:pPr lvl="1"/>
            <a:r>
              <a:rPr lang="en-US" dirty="0"/>
              <a:t>These banks could not make loans and many companies went bankrupt</a:t>
            </a:r>
          </a:p>
          <a:p>
            <a:pPr lvl="1"/>
            <a:r>
              <a:rPr lang="en-US" dirty="0"/>
              <a:t>Unemployment skyrocketed</a:t>
            </a:r>
          </a:p>
          <a:p>
            <a:r>
              <a:rPr lang="en-US" dirty="0"/>
              <a:t>Fascism</a:t>
            </a:r>
          </a:p>
          <a:p>
            <a:pPr lvl="1"/>
            <a:r>
              <a:rPr lang="en-US" dirty="0"/>
              <a:t>Political belief that stresses national strength, military power, and the country is more important than any one person</a:t>
            </a:r>
          </a:p>
        </p:txBody>
      </p:sp>
    </p:spTree>
    <p:extLst>
      <p:ext uri="{BB962C8B-B14F-4D97-AF65-F5344CB8AC3E}">
        <p14:creationId xmlns:p14="http://schemas.microsoft.com/office/powerpoint/2010/main" val="98655580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notebook with writing on it&#10;&#10;Description automatically generated">
            <a:extLst>
              <a:ext uri="{FF2B5EF4-FFF2-40B4-BE49-F238E27FC236}">
                <a16:creationId xmlns:a16="http://schemas.microsoft.com/office/drawing/2014/main" id="{3DDD742B-3EE3-BB7F-1ACA-A0B5CF8978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77838686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24DCDA-3A15-A3A8-FD4F-8CF329FA7852}"/>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kern="1200">
                <a:solidFill>
                  <a:schemeClr val="tx1"/>
                </a:solidFill>
                <a:latin typeface="+mj-lt"/>
                <a:ea typeface="+mj-ea"/>
                <a:cs typeface="+mj-cs"/>
              </a:rPr>
              <a:t>Do Now</a:t>
            </a:r>
          </a:p>
        </p:txBody>
      </p:sp>
      <p:sp>
        <p:nvSpPr>
          <p:cNvPr id="3" name="Content Placeholder 2">
            <a:extLst>
              <a:ext uri="{FF2B5EF4-FFF2-40B4-BE49-F238E27FC236}">
                <a16:creationId xmlns:a16="http://schemas.microsoft.com/office/drawing/2014/main" id="{86AD21E5-9D43-078C-A8A5-149F62DC3AA5}"/>
              </a:ext>
            </a:extLst>
          </p:cNvPr>
          <p:cNvSpPr>
            <a:spLocks noGrp="1"/>
          </p:cNvSpPr>
          <p:nvPr>
            <p:ph idx="1"/>
          </p:nvPr>
        </p:nvSpPr>
        <p:spPr>
          <a:xfrm>
            <a:off x="638882" y="4631161"/>
            <a:ext cx="3571810" cy="1559327"/>
          </a:xfrm>
        </p:spPr>
        <p:txBody>
          <a:bodyPr vert="horz" lIns="91440" tIns="45720" rIns="91440" bIns="45720" rtlCol="0">
            <a:normAutofit/>
          </a:bodyPr>
          <a:lstStyle/>
          <a:p>
            <a:pPr marL="0" indent="0">
              <a:buNone/>
            </a:pPr>
            <a:r>
              <a:rPr lang="en-US" sz="2400" kern="1200">
                <a:solidFill>
                  <a:schemeClr val="tx1"/>
                </a:solidFill>
                <a:latin typeface="+mn-lt"/>
                <a:ea typeface="+mn-ea"/>
                <a:cs typeface="+mn-cs"/>
              </a:rPr>
              <a:t>What was the Zimmermann Telegram and what happened because of it?</a:t>
            </a:r>
          </a:p>
        </p:txBody>
      </p:sp>
      <p:sp>
        <p:nvSpPr>
          <p:cNvPr id="103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Zimmermann telegram - Wikipedia">
            <a:extLst>
              <a:ext uri="{FF2B5EF4-FFF2-40B4-BE49-F238E27FC236}">
                <a16:creationId xmlns:a16="http://schemas.microsoft.com/office/drawing/2014/main" id="{47C194D7-DE59-DE51-CB5F-FD6E8B4E695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69193" y="640080"/>
            <a:ext cx="4384822" cy="5550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649760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E2295-4C9F-CF67-C9A5-07D7AD191B9C}"/>
              </a:ext>
            </a:extLst>
          </p:cNvPr>
          <p:cNvSpPr>
            <a:spLocks noGrp="1"/>
          </p:cNvSpPr>
          <p:nvPr>
            <p:ph type="title"/>
          </p:nvPr>
        </p:nvSpPr>
        <p:spPr/>
        <p:txBody>
          <a:bodyPr/>
          <a:lstStyle/>
          <a:p>
            <a:r>
              <a:rPr lang="en-US" dirty="0"/>
              <a:t>German Anger</a:t>
            </a:r>
          </a:p>
        </p:txBody>
      </p:sp>
      <p:sp>
        <p:nvSpPr>
          <p:cNvPr id="3" name="Content Placeholder 2">
            <a:extLst>
              <a:ext uri="{FF2B5EF4-FFF2-40B4-BE49-F238E27FC236}">
                <a16:creationId xmlns:a16="http://schemas.microsoft.com/office/drawing/2014/main" id="{1E4298D4-C9AB-75FC-74FD-2B4195A182D9}"/>
              </a:ext>
            </a:extLst>
          </p:cNvPr>
          <p:cNvSpPr>
            <a:spLocks noGrp="1"/>
          </p:cNvSpPr>
          <p:nvPr>
            <p:ph idx="1"/>
          </p:nvPr>
        </p:nvSpPr>
        <p:spPr/>
        <p:txBody>
          <a:bodyPr/>
          <a:lstStyle/>
          <a:p>
            <a:r>
              <a:rPr lang="en-US" dirty="0"/>
              <a:t>A political party called the Nazi Party forms</a:t>
            </a:r>
          </a:p>
          <a:p>
            <a:r>
              <a:rPr lang="en-US" dirty="0"/>
              <a:t>Adolf Hitler became the leader of the Nazi Party and the Fuhrer of Germany</a:t>
            </a:r>
          </a:p>
          <a:p>
            <a:pPr lvl="1"/>
            <a:r>
              <a:rPr lang="en-US" dirty="0"/>
              <a:t>Blamed all of Germany’s problems on the Jewish people</a:t>
            </a:r>
          </a:p>
          <a:p>
            <a:pPr lvl="1"/>
            <a:r>
              <a:rPr lang="en-US" dirty="0"/>
              <a:t>Used propaganda to convince Germans that they were superior to all others</a:t>
            </a:r>
          </a:p>
          <a:p>
            <a:r>
              <a:rPr lang="en-US" dirty="0"/>
              <a:t>Germany invaded Poland on 9/1/1939</a:t>
            </a:r>
          </a:p>
          <a:p>
            <a:pPr lvl="1"/>
            <a:r>
              <a:rPr lang="en-US" dirty="0"/>
              <a:t>Britan and France go to war with Germany</a:t>
            </a:r>
          </a:p>
          <a:p>
            <a:pPr lvl="1"/>
            <a:r>
              <a:rPr lang="en-US" dirty="0"/>
              <a:t>France is defeated quickly and much of Europe is occupied</a:t>
            </a:r>
          </a:p>
          <a:p>
            <a:r>
              <a:rPr lang="en-US" dirty="0"/>
              <a:t>Germany invades Soviet Union 6/22/1941</a:t>
            </a:r>
          </a:p>
        </p:txBody>
      </p:sp>
    </p:spTree>
    <p:extLst>
      <p:ext uri="{BB962C8B-B14F-4D97-AF65-F5344CB8AC3E}">
        <p14:creationId xmlns:p14="http://schemas.microsoft.com/office/powerpoint/2010/main" val="177265337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European Theater of World War II - HISTORY CRUNCH - History Articles,  Biographies, Infographics, Resources and More">
            <a:extLst>
              <a:ext uri="{FF2B5EF4-FFF2-40B4-BE49-F238E27FC236}">
                <a16:creationId xmlns:a16="http://schemas.microsoft.com/office/drawing/2014/main" id="{A98E08F7-0ADB-3476-4E84-C52E4EE7E2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592"/>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5" name="Rectangle 410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B6599F-933B-3B94-BDF3-83AB85052140}"/>
              </a:ext>
            </a:extLst>
          </p:cNvPr>
          <p:cNvSpPr>
            <a:spLocks noGrp="1"/>
          </p:cNvSpPr>
          <p:nvPr>
            <p:ph type="title"/>
          </p:nvPr>
        </p:nvSpPr>
        <p:spPr>
          <a:xfrm>
            <a:off x="838200" y="365125"/>
            <a:ext cx="3822189" cy="734332"/>
          </a:xfrm>
        </p:spPr>
        <p:txBody>
          <a:bodyPr>
            <a:normAutofit/>
          </a:bodyPr>
          <a:lstStyle/>
          <a:p>
            <a:r>
              <a:rPr lang="en-US" sz="4000" dirty="0"/>
              <a:t>World War II</a:t>
            </a:r>
          </a:p>
        </p:txBody>
      </p:sp>
      <p:sp>
        <p:nvSpPr>
          <p:cNvPr id="3" name="Content Placeholder 2">
            <a:extLst>
              <a:ext uri="{FF2B5EF4-FFF2-40B4-BE49-F238E27FC236}">
                <a16:creationId xmlns:a16="http://schemas.microsoft.com/office/drawing/2014/main" id="{0D54C0DF-ACEC-B42E-0B38-FB8AAA3AAC93}"/>
              </a:ext>
            </a:extLst>
          </p:cNvPr>
          <p:cNvSpPr>
            <a:spLocks noGrp="1"/>
          </p:cNvSpPr>
          <p:nvPr>
            <p:ph idx="1"/>
          </p:nvPr>
        </p:nvSpPr>
        <p:spPr>
          <a:xfrm>
            <a:off x="292042" y="1099457"/>
            <a:ext cx="4290844" cy="5584372"/>
          </a:xfrm>
        </p:spPr>
        <p:txBody>
          <a:bodyPr>
            <a:normAutofit/>
          </a:bodyPr>
          <a:lstStyle/>
          <a:p>
            <a:r>
              <a:rPr lang="en-US" sz="2400" dirty="0"/>
              <a:t>12/7/1941: Japan attacks US naval base at Pearl Harbor</a:t>
            </a:r>
          </a:p>
          <a:p>
            <a:pPr lvl="1"/>
            <a:r>
              <a:rPr lang="en-US" dirty="0"/>
              <a:t>US enters the war</a:t>
            </a:r>
          </a:p>
          <a:p>
            <a:r>
              <a:rPr lang="en-US" sz="2400" dirty="0"/>
              <a:t>Fighting breaks out all over Europe and in the Pacific</a:t>
            </a:r>
          </a:p>
          <a:p>
            <a:r>
              <a:rPr lang="en-US" sz="2400" dirty="0"/>
              <a:t>By 1945, Allies pushed Germany out of occupied countries</a:t>
            </a:r>
          </a:p>
          <a:p>
            <a:pPr lvl="1"/>
            <a:r>
              <a:rPr lang="en-US" dirty="0"/>
              <a:t>European war ends with Hitler’s suicide</a:t>
            </a:r>
          </a:p>
          <a:p>
            <a:pPr lvl="1"/>
            <a:r>
              <a:rPr lang="en-US" dirty="0"/>
              <a:t>Pacific war ends with atomic bombs being dropped in Hiroshima and Nagasaki</a:t>
            </a:r>
          </a:p>
        </p:txBody>
      </p:sp>
    </p:spTree>
    <p:extLst>
      <p:ext uri="{BB962C8B-B14F-4D97-AF65-F5344CB8AC3E}">
        <p14:creationId xmlns:p14="http://schemas.microsoft.com/office/powerpoint/2010/main" val="53338531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E5E76-94B3-C18A-70DE-8A6BAEC5C3EC}"/>
              </a:ext>
            </a:extLst>
          </p:cNvPr>
          <p:cNvSpPr>
            <a:spLocks noGrp="1"/>
          </p:cNvSpPr>
          <p:nvPr>
            <p:ph type="title"/>
          </p:nvPr>
        </p:nvSpPr>
        <p:spPr/>
        <p:txBody>
          <a:bodyPr/>
          <a:lstStyle/>
          <a:p>
            <a:r>
              <a:rPr lang="en-US" dirty="0"/>
              <a:t>Holocaust</a:t>
            </a:r>
          </a:p>
        </p:txBody>
      </p:sp>
      <p:sp>
        <p:nvSpPr>
          <p:cNvPr id="3" name="Content Placeholder 2">
            <a:extLst>
              <a:ext uri="{FF2B5EF4-FFF2-40B4-BE49-F238E27FC236}">
                <a16:creationId xmlns:a16="http://schemas.microsoft.com/office/drawing/2014/main" id="{5E17C542-91A2-1E42-699A-955C8C61CCE2}"/>
              </a:ext>
            </a:extLst>
          </p:cNvPr>
          <p:cNvSpPr>
            <a:spLocks noGrp="1"/>
          </p:cNvSpPr>
          <p:nvPr>
            <p:ph idx="1"/>
          </p:nvPr>
        </p:nvSpPr>
        <p:spPr/>
        <p:txBody>
          <a:bodyPr/>
          <a:lstStyle/>
          <a:p>
            <a:r>
              <a:rPr lang="en-US" dirty="0"/>
              <a:t>Genocide: the mass killing of a certain group of people</a:t>
            </a:r>
          </a:p>
          <a:p>
            <a:r>
              <a:rPr lang="en-US" dirty="0"/>
              <a:t>1941-1945: nearly 6 million Jewish people were killed</a:t>
            </a:r>
          </a:p>
          <a:p>
            <a:pPr lvl="1"/>
            <a:r>
              <a:rPr lang="en-US" dirty="0"/>
              <a:t>Most by mass shootings and gas chambers in concentration camps</a:t>
            </a:r>
          </a:p>
          <a:p>
            <a:pPr lvl="1"/>
            <a:r>
              <a:rPr lang="en-US" dirty="0"/>
              <a:t>Some through experimentation</a:t>
            </a:r>
          </a:p>
          <a:p>
            <a:r>
              <a:rPr lang="en-US" dirty="0"/>
              <a:t>Other victims included Polish, Sinti-Roma, Slavic, disabled people, homosexuals, and political enemies </a:t>
            </a:r>
          </a:p>
          <a:p>
            <a:r>
              <a:rPr lang="en-US" dirty="0"/>
              <a:t>Total killed during the Holocaust: around 17 million</a:t>
            </a:r>
          </a:p>
          <a:p>
            <a:r>
              <a:rPr lang="en-US" dirty="0"/>
              <a:t>Around 5-6,000 Nazis were tried for war crimes</a:t>
            </a:r>
          </a:p>
          <a:p>
            <a:pPr lvl="1"/>
            <a:r>
              <a:rPr lang="en-US" dirty="0"/>
              <a:t>Prosecutions happened as recently as last year</a:t>
            </a:r>
          </a:p>
        </p:txBody>
      </p:sp>
    </p:spTree>
    <p:extLst>
      <p:ext uri="{BB962C8B-B14F-4D97-AF65-F5344CB8AC3E}">
        <p14:creationId xmlns:p14="http://schemas.microsoft.com/office/powerpoint/2010/main" val="229604907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9" name="Rectangle 5138">
            <a:extLst>
              <a:ext uri="{FF2B5EF4-FFF2-40B4-BE49-F238E27FC236}">
                <a16:creationId xmlns:a16="http://schemas.microsoft.com/office/drawing/2014/main" id="{B78EDDD3-C548-48EF-B3CA-B290B1719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2" name="Picture 2" descr="Holocaust / Shoah Wing - Dallas Holocaust and Human Rights Museum">
            <a:extLst>
              <a:ext uri="{FF2B5EF4-FFF2-40B4-BE49-F238E27FC236}">
                <a16:creationId xmlns:a16="http://schemas.microsoft.com/office/drawing/2014/main" id="{5740238E-CD0B-298D-4FFC-0E34B6421F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525" r="26197" b="5"/>
          <a:stretch/>
        </p:blipFill>
        <p:spPr bwMode="auto">
          <a:xfrm>
            <a:off x="196731" y="166533"/>
            <a:ext cx="3809612" cy="652493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The Holocaust">
            <a:extLst>
              <a:ext uri="{FF2B5EF4-FFF2-40B4-BE49-F238E27FC236}">
                <a16:creationId xmlns:a16="http://schemas.microsoft.com/office/drawing/2014/main" id="{523ABD1B-1970-688F-CC7E-1D170FAEDB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493" r="52493"/>
          <a:stretch/>
        </p:blipFill>
        <p:spPr bwMode="auto">
          <a:xfrm>
            <a:off x="4196497" y="166533"/>
            <a:ext cx="3797618" cy="652493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What Is the Origin of the Term Holocaust? | Britannica">
            <a:extLst>
              <a:ext uri="{FF2B5EF4-FFF2-40B4-BE49-F238E27FC236}">
                <a16:creationId xmlns:a16="http://schemas.microsoft.com/office/drawing/2014/main" id="{08DB2C1B-0162-9E61-3FD4-4A66BBB54E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9292" b="5"/>
          <a:stretch/>
        </p:blipFill>
        <p:spPr bwMode="auto">
          <a:xfrm>
            <a:off x="8183346" y="166533"/>
            <a:ext cx="3822808" cy="3160653"/>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The Holocaust | Facing History &amp; Ourselves">
            <a:extLst>
              <a:ext uri="{FF2B5EF4-FFF2-40B4-BE49-F238E27FC236}">
                <a16:creationId xmlns:a16="http://schemas.microsoft.com/office/drawing/2014/main" id="{851B91E7-A685-91A0-9912-66EB75F6B4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676" r="12202" b="2"/>
          <a:stretch/>
        </p:blipFill>
        <p:spPr bwMode="auto">
          <a:xfrm>
            <a:off x="8183346" y="3506741"/>
            <a:ext cx="3822808" cy="3184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1727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1" name="Rectangle 2070">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2" name="Freeform: Shape 2071">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4E98259-5ED0-3ED8-7CCA-213FF54FB196}"/>
              </a:ext>
            </a:extLst>
          </p:cNvPr>
          <p:cNvSpPr>
            <a:spLocks noGrp="1"/>
          </p:cNvSpPr>
          <p:nvPr>
            <p:ph type="title"/>
          </p:nvPr>
        </p:nvSpPr>
        <p:spPr>
          <a:xfrm>
            <a:off x="0" y="0"/>
            <a:ext cx="3739341" cy="1330839"/>
          </a:xfrm>
        </p:spPr>
        <p:txBody>
          <a:bodyPr>
            <a:normAutofit/>
          </a:bodyPr>
          <a:lstStyle/>
          <a:p>
            <a:r>
              <a:rPr lang="en-US"/>
              <a:t>Greek Mythology</a:t>
            </a:r>
          </a:p>
        </p:txBody>
      </p:sp>
      <p:sp>
        <p:nvSpPr>
          <p:cNvPr id="3" name="Content Placeholder 2">
            <a:extLst>
              <a:ext uri="{FF2B5EF4-FFF2-40B4-BE49-F238E27FC236}">
                <a16:creationId xmlns:a16="http://schemas.microsoft.com/office/drawing/2014/main" id="{45ACE0C5-1AB1-E6E5-5364-8798C9E9F9BB}"/>
              </a:ext>
            </a:extLst>
          </p:cNvPr>
          <p:cNvSpPr>
            <a:spLocks noGrp="1"/>
          </p:cNvSpPr>
          <p:nvPr>
            <p:ph idx="1"/>
          </p:nvPr>
        </p:nvSpPr>
        <p:spPr>
          <a:xfrm>
            <a:off x="-14452" y="1261164"/>
            <a:ext cx="4488481" cy="5596835"/>
          </a:xfrm>
        </p:spPr>
        <p:txBody>
          <a:bodyPr>
            <a:normAutofit/>
          </a:bodyPr>
          <a:lstStyle/>
          <a:p>
            <a:r>
              <a:rPr lang="en-US" sz="2400" dirty="0"/>
              <a:t>Polytheistic</a:t>
            </a:r>
          </a:p>
          <a:p>
            <a:r>
              <a:rPr lang="en-US" sz="2400" dirty="0"/>
              <a:t>Gods existed in human-like form</a:t>
            </a:r>
          </a:p>
          <a:p>
            <a:r>
              <a:rPr lang="en-US" sz="2400" dirty="0"/>
              <a:t>Religion expressed in mythology</a:t>
            </a:r>
          </a:p>
          <a:p>
            <a:pPr lvl="1"/>
            <a:r>
              <a:rPr lang="en-US" dirty="0"/>
              <a:t>Myths or stories about the gods and other heroes</a:t>
            </a:r>
          </a:p>
          <a:p>
            <a:r>
              <a:rPr lang="en-US" sz="2400" dirty="0"/>
              <a:t>There was a god for almost everything</a:t>
            </a:r>
          </a:p>
          <a:p>
            <a:r>
              <a:rPr lang="en-US" sz="2400" dirty="0"/>
              <a:t>The gods were not presented as perfect</a:t>
            </a:r>
          </a:p>
          <a:p>
            <a:pPr lvl="1"/>
            <a:r>
              <a:rPr lang="en-US" dirty="0"/>
              <a:t>The looked human and acted human as well</a:t>
            </a:r>
          </a:p>
          <a:p>
            <a:pPr lvl="2"/>
            <a:r>
              <a:rPr lang="en-US" sz="2400" dirty="0"/>
              <a:t>Capricious: Impulsive and unpredictable </a:t>
            </a:r>
          </a:p>
        </p:txBody>
      </p:sp>
      <p:pic>
        <p:nvPicPr>
          <p:cNvPr id="2052" name="Picture 4" descr="176 Greek God Names and Goddesses with Meanings - Parade">
            <a:extLst>
              <a:ext uri="{FF2B5EF4-FFF2-40B4-BE49-F238E27FC236}">
                <a16:creationId xmlns:a16="http://schemas.microsoft.com/office/drawing/2014/main" id="{A14750D4-3B00-940D-88B4-6C87B4EF6E3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55695" y="971335"/>
            <a:ext cx="7393931" cy="5146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17517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5" name="Rectangle 6154">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8" name="Picture 4" descr="Memorial to the Murdered Jews of Europe - Wikipedia">
            <a:extLst>
              <a:ext uri="{FF2B5EF4-FFF2-40B4-BE49-F238E27FC236}">
                <a16:creationId xmlns:a16="http://schemas.microsoft.com/office/drawing/2014/main" id="{92130AD9-D6D7-1D61-A4C1-4FF7EC3F9D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784" r="38699" b="-1"/>
          <a:stretch/>
        </p:blipFill>
        <p:spPr bwMode="auto">
          <a:xfrm>
            <a:off x="321731" y="557189"/>
            <a:ext cx="5668684" cy="574361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4F210534-B733-20C4-461C-9990E4901D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898" r="-2" b="-2"/>
          <a:stretch/>
        </p:blipFill>
        <p:spPr bwMode="auto">
          <a:xfrm>
            <a:off x="6195375" y="557189"/>
            <a:ext cx="5674893" cy="5743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20763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6" name="Rectangle 717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1" name="Picture 3" descr="The Cost of Victory | The National WWII Museum | New Orleans">
            <a:extLst>
              <a:ext uri="{FF2B5EF4-FFF2-40B4-BE49-F238E27FC236}">
                <a16:creationId xmlns:a16="http://schemas.microsoft.com/office/drawing/2014/main" id="{F1539719-9F8A-F320-E493-5E240A82DA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845"/>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178" name="Rectangle 717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7D54A5B-2EF0-4CD5-FF6F-585EBE5C5548}"/>
              </a:ext>
            </a:extLst>
          </p:cNvPr>
          <p:cNvSpPr>
            <a:spLocks noGrp="1"/>
          </p:cNvSpPr>
          <p:nvPr>
            <p:ph type="title"/>
          </p:nvPr>
        </p:nvSpPr>
        <p:spPr>
          <a:xfrm>
            <a:off x="838200" y="365125"/>
            <a:ext cx="3822189" cy="1899912"/>
          </a:xfrm>
        </p:spPr>
        <p:txBody>
          <a:bodyPr>
            <a:normAutofit/>
          </a:bodyPr>
          <a:lstStyle/>
          <a:p>
            <a:r>
              <a:rPr lang="en-US" sz="4000"/>
              <a:t>Europe in Ruins</a:t>
            </a:r>
          </a:p>
        </p:txBody>
      </p:sp>
      <p:sp>
        <p:nvSpPr>
          <p:cNvPr id="3" name="Content Placeholder 2">
            <a:extLst>
              <a:ext uri="{FF2B5EF4-FFF2-40B4-BE49-F238E27FC236}">
                <a16:creationId xmlns:a16="http://schemas.microsoft.com/office/drawing/2014/main" id="{AAC49EA4-5834-156D-5030-6DB36143C55F}"/>
              </a:ext>
            </a:extLst>
          </p:cNvPr>
          <p:cNvSpPr>
            <a:spLocks noGrp="1"/>
          </p:cNvSpPr>
          <p:nvPr>
            <p:ph idx="1"/>
          </p:nvPr>
        </p:nvSpPr>
        <p:spPr>
          <a:xfrm>
            <a:off x="838200" y="2434201"/>
            <a:ext cx="3822189" cy="3742762"/>
          </a:xfrm>
        </p:spPr>
        <p:txBody>
          <a:bodyPr>
            <a:normAutofit fontScale="92500"/>
          </a:bodyPr>
          <a:lstStyle/>
          <a:p>
            <a:r>
              <a:rPr lang="en-US" sz="2400" dirty="0"/>
              <a:t>WW2 left Europe devastated: cities destroyed, economies broken.</a:t>
            </a:r>
          </a:p>
          <a:p>
            <a:r>
              <a:rPr lang="en-US" sz="2400" dirty="0"/>
              <a:t>The U.S. helped rebuild Western Europe with the Marshall Plan (financial aid).</a:t>
            </a:r>
          </a:p>
          <a:p>
            <a:r>
              <a:rPr lang="en-US" sz="2400" dirty="0"/>
              <a:t>Eastern Europe was controlled by the Soviet Union, starting the division between East and West.</a:t>
            </a:r>
          </a:p>
        </p:txBody>
      </p:sp>
    </p:spTree>
    <p:extLst>
      <p:ext uri="{BB962C8B-B14F-4D97-AF65-F5344CB8AC3E}">
        <p14:creationId xmlns:p14="http://schemas.microsoft.com/office/powerpoint/2010/main" val="233442004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descr="New Nations - Maps for WHAP">
            <a:extLst>
              <a:ext uri="{FF2B5EF4-FFF2-40B4-BE49-F238E27FC236}">
                <a16:creationId xmlns:a16="http://schemas.microsoft.com/office/drawing/2014/main" id="{83974EEA-8260-4658-6A9A-220418BB5DD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739935" y="643466"/>
            <a:ext cx="6712130"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38397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8574C4-3BF8-6F6B-41B2-5B6D9A0B0D2A}"/>
              </a:ext>
            </a:extLst>
          </p:cNvPr>
          <p:cNvSpPr>
            <a:spLocks noGrp="1"/>
          </p:cNvSpPr>
          <p:nvPr>
            <p:ph type="title"/>
          </p:nvPr>
        </p:nvSpPr>
        <p:spPr>
          <a:xfrm>
            <a:off x="836679" y="723898"/>
            <a:ext cx="6002110" cy="1495425"/>
          </a:xfrm>
        </p:spPr>
        <p:txBody>
          <a:bodyPr>
            <a:normAutofit/>
          </a:bodyPr>
          <a:lstStyle/>
          <a:p>
            <a:r>
              <a:rPr lang="en-US" sz="4000"/>
              <a:t>The Cold War</a:t>
            </a:r>
          </a:p>
        </p:txBody>
      </p:sp>
      <p:sp>
        <p:nvSpPr>
          <p:cNvPr id="3" name="Content Placeholder 2">
            <a:extLst>
              <a:ext uri="{FF2B5EF4-FFF2-40B4-BE49-F238E27FC236}">
                <a16:creationId xmlns:a16="http://schemas.microsoft.com/office/drawing/2014/main" id="{43BB9340-B6B2-F3FA-A46B-D9ACA2479CAE}"/>
              </a:ext>
            </a:extLst>
          </p:cNvPr>
          <p:cNvSpPr>
            <a:spLocks noGrp="1"/>
          </p:cNvSpPr>
          <p:nvPr>
            <p:ph idx="1"/>
          </p:nvPr>
        </p:nvSpPr>
        <p:spPr>
          <a:xfrm>
            <a:off x="836680" y="2405067"/>
            <a:ext cx="6002110" cy="3729034"/>
          </a:xfrm>
        </p:spPr>
        <p:txBody>
          <a:bodyPr>
            <a:normAutofit/>
          </a:bodyPr>
          <a:lstStyle/>
          <a:p>
            <a:r>
              <a:rPr lang="en-US" sz="2400" dirty="0"/>
              <a:t>A rivalry between the United States (democracy, capitalism) and the Soviet Union (communism).</a:t>
            </a:r>
          </a:p>
          <a:p>
            <a:r>
              <a:rPr lang="en-US" sz="2400" dirty="0"/>
              <a:t>No direct battles—fought through threats, spies, and smaller wars (like Korea).</a:t>
            </a:r>
          </a:p>
          <a:p>
            <a:r>
              <a:rPr lang="en-US" sz="2400" dirty="0"/>
              <a:t>Nuclear weapons made the conflict dangerous.</a:t>
            </a:r>
          </a:p>
        </p:txBody>
      </p:sp>
      <p:pic>
        <p:nvPicPr>
          <p:cNvPr id="9218" name="Picture 2" descr="Examples of american cold-war propaganda">
            <a:extLst>
              <a:ext uri="{FF2B5EF4-FFF2-40B4-BE49-F238E27FC236}">
                <a16:creationId xmlns:a16="http://schemas.microsoft.com/office/drawing/2014/main" id="{6FA825AA-F0C2-E7EB-FFC8-EAB79D1802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158" r="-1" b="-1"/>
          <a:stretch/>
        </p:blipFill>
        <p:spPr bwMode="auto">
          <a:xfrm>
            <a:off x="7199440" y="10"/>
            <a:ext cx="4992560"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53245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51" name="Rectangle 10250">
            <a:extLst>
              <a:ext uri="{FF2B5EF4-FFF2-40B4-BE49-F238E27FC236}">
                <a16:creationId xmlns:a16="http://schemas.microsoft.com/office/drawing/2014/main" id="{22587ECF-85E9-4393-9D87-8EB6F3F6C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FFAD1E-9309-8487-E9E2-0172F91C2162}"/>
              </a:ext>
            </a:extLst>
          </p:cNvPr>
          <p:cNvSpPr>
            <a:spLocks noGrp="1"/>
          </p:cNvSpPr>
          <p:nvPr>
            <p:ph type="title"/>
          </p:nvPr>
        </p:nvSpPr>
        <p:spPr>
          <a:xfrm>
            <a:off x="838199" y="537883"/>
            <a:ext cx="4783697" cy="851079"/>
          </a:xfrm>
        </p:spPr>
        <p:txBody>
          <a:bodyPr anchor="b">
            <a:normAutofit/>
          </a:bodyPr>
          <a:lstStyle/>
          <a:p>
            <a:r>
              <a:rPr lang="en-US" sz="4000" dirty="0"/>
              <a:t>Dividing Europe</a:t>
            </a:r>
          </a:p>
        </p:txBody>
      </p:sp>
      <p:sp>
        <p:nvSpPr>
          <p:cNvPr id="3" name="Content Placeholder 2">
            <a:extLst>
              <a:ext uri="{FF2B5EF4-FFF2-40B4-BE49-F238E27FC236}">
                <a16:creationId xmlns:a16="http://schemas.microsoft.com/office/drawing/2014/main" id="{D66D9596-764D-A3C6-4087-A7FF4B4B7AAD}"/>
              </a:ext>
            </a:extLst>
          </p:cNvPr>
          <p:cNvSpPr>
            <a:spLocks noGrp="1"/>
          </p:cNvSpPr>
          <p:nvPr>
            <p:ph idx="1"/>
          </p:nvPr>
        </p:nvSpPr>
        <p:spPr>
          <a:xfrm>
            <a:off x="402707" y="1701479"/>
            <a:ext cx="5219189" cy="4418428"/>
          </a:xfrm>
        </p:spPr>
        <p:txBody>
          <a:bodyPr>
            <a:normAutofit/>
          </a:bodyPr>
          <a:lstStyle/>
          <a:p>
            <a:r>
              <a:rPr lang="en-US" sz="2400" dirty="0"/>
              <a:t>Winston Churchill called the division of Europe the "Iron Curtain" (a symbolic barrier).</a:t>
            </a:r>
          </a:p>
          <a:p>
            <a:r>
              <a:rPr lang="en-US" sz="2400" dirty="0"/>
              <a:t>Western Europe = Democracies. </a:t>
            </a:r>
          </a:p>
          <a:p>
            <a:r>
              <a:rPr lang="en-US" sz="2400" dirty="0"/>
              <a:t>Eastern Europe = Communist regimes controlled by the USSR.</a:t>
            </a:r>
          </a:p>
          <a:p>
            <a:r>
              <a:rPr lang="en-US" sz="2400" dirty="0"/>
              <a:t>Berlin (in Germany) was also divided, with the Berlin Wall symbolizing this divide.</a:t>
            </a:r>
          </a:p>
        </p:txBody>
      </p:sp>
      <p:pic>
        <p:nvPicPr>
          <p:cNvPr id="10242" name="Picture 2" descr="Iron Curtain - Wikipedia">
            <a:extLst>
              <a:ext uri="{FF2B5EF4-FFF2-40B4-BE49-F238E27FC236}">
                <a16:creationId xmlns:a16="http://schemas.microsoft.com/office/drawing/2014/main" id="{ECB51081-FD5E-02BE-C5AD-EA4A68E9647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61516" y="537882"/>
            <a:ext cx="5219190" cy="5582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57386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71" name="Rectangle 112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266" name="Picture 2" descr="Berlin Wall - Wikipedia">
            <a:extLst>
              <a:ext uri="{FF2B5EF4-FFF2-40B4-BE49-F238E27FC236}">
                <a16:creationId xmlns:a16="http://schemas.microsoft.com/office/drawing/2014/main" id="{111380A2-8E25-FF70-EF6E-EFCC423EF3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6243"/>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98836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300" name="Rectangle 12299">
            <a:extLst>
              <a:ext uri="{FF2B5EF4-FFF2-40B4-BE49-F238E27FC236}">
                <a16:creationId xmlns:a16="http://schemas.microsoft.com/office/drawing/2014/main" id="{B3F59054-3394-4D87-8BD0-A28DCD47F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1" name="Picture 3" descr="Fifty Years On, Midway Through the Cuban Missile Crisis: A Report Card">
            <a:extLst>
              <a:ext uri="{FF2B5EF4-FFF2-40B4-BE49-F238E27FC236}">
                <a16:creationId xmlns:a16="http://schemas.microsoft.com/office/drawing/2014/main" id="{BC1AAF37-36EA-932E-5F96-A0DCC84A2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652" r="16486" b="1"/>
          <a:stretch/>
        </p:blipFill>
        <p:spPr bwMode="auto">
          <a:xfrm>
            <a:off x="7381653"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a:noFill/>
          <a:extLst>
            <a:ext uri="{909E8E84-426E-40DD-AFC4-6F175D3DCCD1}">
              <a14:hiddenFill xmlns:a14="http://schemas.microsoft.com/office/drawing/2010/main">
                <a:solidFill>
                  <a:srgbClr val="FFFFFF"/>
                </a:solidFill>
              </a14:hiddenFill>
            </a:ext>
          </a:extLst>
        </p:spPr>
      </p:pic>
      <p:pic>
        <p:nvPicPr>
          <p:cNvPr id="12293" name="Picture 5" descr="Flag of NATO - Wikipedia">
            <a:extLst>
              <a:ext uri="{FF2B5EF4-FFF2-40B4-BE49-F238E27FC236}">
                <a16:creationId xmlns:a16="http://schemas.microsoft.com/office/drawing/2014/main" id="{28567BF3-94FF-8B23-FD02-7F7E0EF4D8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4258" r="-10" b="4648"/>
          <a:stretch/>
        </p:blipFill>
        <p:spPr bwMode="auto">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12295" name="Picture 7" descr="The Fall of the Berlin Wall — The ...">
            <a:extLst>
              <a:ext uri="{FF2B5EF4-FFF2-40B4-BE49-F238E27FC236}">
                <a16:creationId xmlns:a16="http://schemas.microsoft.com/office/drawing/2014/main" id="{63C8E4A4-2DAC-183B-6A13-3A8216E777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6825" r="-2" b="30030"/>
          <a:stretch/>
        </p:blipFill>
        <p:spPr bwMode="auto">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2302" name="Freeform: Shape 12301">
            <a:extLst>
              <a:ext uri="{FF2B5EF4-FFF2-40B4-BE49-F238E27FC236}">
                <a16:creationId xmlns:a16="http://schemas.microsoft.com/office/drawing/2014/main" id="{2FE0ABA9-CAF1-4816-837D-5F28AAA08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304" name="Freeform: Shape 12303">
            <a:extLst>
              <a:ext uri="{FF2B5EF4-FFF2-40B4-BE49-F238E27FC236}">
                <a16:creationId xmlns:a16="http://schemas.microsoft.com/office/drawing/2014/main" id="{BC8B9C14-70F0-4F42-85FF-0DD3D5A58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98DB25F-CFB1-E5DB-1F4D-0E0815D2F568}"/>
              </a:ext>
            </a:extLst>
          </p:cNvPr>
          <p:cNvSpPr>
            <a:spLocks noGrp="1"/>
          </p:cNvSpPr>
          <p:nvPr>
            <p:ph type="title"/>
          </p:nvPr>
        </p:nvSpPr>
        <p:spPr>
          <a:xfrm>
            <a:off x="448056" y="685800"/>
            <a:ext cx="2807208" cy="1325563"/>
          </a:xfrm>
        </p:spPr>
        <p:txBody>
          <a:bodyPr>
            <a:normAutofit/>
          </a:bodyPr>
          <a:lstStyle/>
          <a:p>
            <a:r>
              <a:rPr lang="en-US" sz="2800"/>
              <a:t>Major Events of the Cold War</a:t>
            </a:r>
          </a:p>
        </p:txBody>
      </p:sp>
      <p:sp>
        <p:nvSpPr>
          <p:cNvPr id="12306" name="Rectangle 12305">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08" name="Rectangle 12307">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8B3A1E5-D54A-E36C-C8F4-271C6997C9C8}"/>
              </a:ext>
            </a:extLst>
          </p:cNvPr>
          <p:cNvSpPr>
            <a:spLocks noGrp="1"/>
          </p:cNvSpPr>
          <p:nvPr>
            <p:ph idx="1"/>
          </p:nvPr>
        </p:nvSpPr>
        <p:spPr>
          <a:xfrm>
            <a:off x="448056" y="2258568"/>
            <a:ext cx="2807208" cy="3922776"/>
          </a:xfrm>
        </p:spPr>
        <p:txBody>
          <a:bodyPr>
            <a:normAutofit fontScale="92500"/>
          </a:bodyPr>
          <a:lstStyle/>
          <a:p>
            <a:r>
              <a:rPr lang="en-US" sz="2400" dirty="0"/>
              <a:t>1949: NATO (alliance of the U.S. and allies) vs. Warsaw Pact (Soviet allies).</a:t>
            </a:r>
          </a:p>
          <a:p>
            <a:r>
              <a:rPr lang="en-US" sz="2400" dirty="0"/>
              <a:t>1962: Cuban Missile Crisis—world almost went to nuclear war!</a:t>
            </a:r>
          </a:p>
          <a:p>
            <a:r>
              <a:rPr lang="en-US" sz="2400" dirty="0"/>
              <a:t>1989: Berlin Wall falls, symbolizing the Cold War’s end.</a:t>
            </a:r>
          </a:p>
        </p:txBody>
      </p:sp>
    </p:spTree>
    <p:extLst>
      <p:ext uri="{BB962C8B-B14F-4D97-AF65-F5344CB8AC3E}">
        <p14:creationId xmlns:p14="http://schemas.microsoft.com/office/powerpoint/2010/main" val="418312636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40" name="Rectangle 1433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4" descr="Europe map: NATO member states with years of accession - NWEGEO">
            <a:extLst>
              <a:ext uri="{FF2B5EF4-FFF2-40B4-BE49-F238E27FC236}">
                <a16:creationId xmlns:a16="http://schemas.microsoft.com/office/drawing/2014/main" id="{C0F2552C-D9DA-C58C-7E0B-63C4376272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93070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21" name="Rectangle 13320">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Moon landing 51st anniversary: A look ...">
            <a:extLst>
              <a:ext uri="{FF2B5EF4-FFF2-40B4-BE49-F238E27FC236}">
                <a16:creationId xmlns:a16="http://schemas.microsoft.com/office/drawing/2014/main" id="{1C66CCD2-1B5A-A919-3A4E-476590527F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594" r="-1" b="10193"/>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13316" name="Picture 4" descr="Arms Race: Definition, Cold War &amp; Nuclear Arms | HISTORY">
            <a:extLst>
              <a:ext uri="{FF2B5EF4-FFF2-40B4-BE49-F238E27FC236}">
                <a16:creationId xmlns:a16="http://schemas.microsoft.com/office/drawing/2014/main" id="{0E8FAA07-9DBB-09AF-0016-67E2C4E5BF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8153" r="-2" b="-2"/>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3323" name="Freeform: Shape 13322">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325" name="Freeform: Shape 13324">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DF94F343-CAF0-E0BC-8E5F-7E8A2B39C417}"/>
              </a:ext>
            </a:extLst>
          </p:cNvPr>
          <p:cNvSpPr>
            <a:spLocks noGrp="1"/>
          </p:cNvSpPr>
          <p:nvPr>
            <p:ph type="title"/>
          </p:nvPr>
        </p:nvSpPr>
        <p:spPr>
          <a:xfrm>
            <a:off x="448056" y="859536"/>
            <a:ext cx="4832802" cy="1243584"/>
          </a:xfrm>
        </p:spPr>
        <p:txBody>
          <a:bodyPr>
            <a:normAutofit/>
          </a:bodyPr>
          <a:lstStyle/>
          <a:p>
            <a:r>
              <a:rPr lang="en-US" sz="3400"/>
              <a:t>Impact of the Cold War</a:t>
            </a:r>
          </a:p>
        </p:txBody>
      </p:sp>
      <p:sp>
        <p:nvSpPr>
          <p:cNvPr id="13327" name="Rectangle 13326">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3329" name="Rectangle 13328">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31" name="Rectangle 13330">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AF02839F-EDF0-D929-82E9-A876A974BD4C}"/>
              </a:ext>
            </a:extLst>
          </p:cNvPr>
          <p:cNvSpPr>
            <a:spLocks noGrp="1"/>
          </p:cNvSpPr>
          <p:nvPr>
            <p:ph idx="1"/>
          </p:nvPr>
        </p:nvSpPr>
        <p:spPr>
          <a:xfrm>
            <a:off x="448056" y="2512611"/>
            <a:ext cx="4832803" cy="3664351"/>
          </a:xfrm>
        </p:spPr>
        <p:txBody>
          <a:bodyPr>
            <a:normAutofit/>
          </a:bodyPr>
          <a:lstStyle/>
          <a:p>
            <a:r>
              <a:rPr lang="en-US" sz="2400" dirty="0"/>
              <a:t>The Cold War shaped our world today: alliances (NATO still exists), space exploration, and technology.</a:t>
            </a:r>
          </a:p>
          <a:p>
            <a:r>
              <a:rPr lang="en-US" sz="2400" dirty="0"/>
              <a:t>It showed the danger of nuclear weapons but also how diplomacy can prevent disaster.</a:t>
            </a:r>
          </a:p>
          <a:p>
            <a:r>
              <a:rPr lang="en-US" sz="2400" dirty="0"/>
              <a:t>Countries in Eastern Europe gained freedom after the Soviet Union collapsed (1991).</a:t>
            </a:r>
          </a:p>
        </p:txBody>
      </p:sp>
    </p:spTree>
    <p:extLst>
      <p:ext uri="{BB962C8B-B14F-4D97-AF65-F5344CB8AC3E}">
        <p14:creationId xmlns:p14="http://schemas.microsoft.com/office/powerpoint/2010/main" val="225551989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80" name="Rectangle 15379">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82" name="Rectangle 15381">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7BABD3-A3F0-84C1-71D4-5D2745084046}"/>
              </a:ext>
            </a:extLst>
          </p:cNvPr>
          <p:cNvSpPr>
            <a:spLocks noGrp="1"/>
          </p:cNvSpPr>
          <p:nvPr>
            <p:ph type="title"/>
          </p:nvPr>
        </p:nvSpPr>
        <p:spPr>
          <a:xfrm>
            <a:off x="1255060" y="5279511"/>
            <a:ext cx="9681882" cy="739880"/>
          </a:xfrm>
        </p:spPr>
        <p:txBody>
          <a:bodyPr vert="horz" lIns="91440" tIns="45720" rIns="91440" bIns="45720" rtlCol="0" anchor="b">
            <a:normAutofit/>
          </a:bodyPr>
          <a:lstStyle/>
          <a:p>
            <a:pPr algn="ctr"/>
            <a:r>
              <a:rPr lang="en-US" sz="3600">
                <a:solidFill>
                  <a:schemeClr val="tx1">
                    <a:lumMod val="85000"/>
                    <a:lumOff val="15000"/>
                  </a:schemeClr>
                </a:solidFill>
              </a:rPr>
              <a:t>Exit Ticket</a:t>
            </a:r>
          </a:p>
        </p:txBody>
      </p:sp>
      <p:sp>
        <p:nvSpPr>
          <p:cNvPr id="3" name="Content Placeholder 2">
            <a:extLst>
              <a:ext uri="{FF2B5EF4-FFF2-40B4-BE49-F238E27FC236}">
                <a16:creationId xmlns:a16="http://schemas.microsoft.com/office/drawing/2014/main" id="{C0F29193-B4B6-7FAE-21EB-5F7B8B48D049}"/>
              </a:ext>
            </a:extLst>
          </p:cNvPr>
          <p:cNvSpPr>
            <a:spLocks noGrp="1"/>
          </p:cNvSpPr>
          <p:nvPr>
            <p:ph idx="1"/>
          </p:nvPr>
        </p:nvSpPr>
        <p:spPr>
          <a:xfrm>
            <a:off x="2426447" y="6019391"/>
            <a:ext cx="7315199" cy="838609"/>
          </a:xfrm>
        </p:spPr>
        <p:txBody>
          <a:bodyPr vert="horz" lIns="91440" tIns="45720" rIns="91440" bIns="45720" rtlCol="0" anchor="t">
            <a:normAutofit/>
          </a:bodyPr>
          <a:lstStyle/>
          <a:p>
            <a:pPr marL="0" indent="0" algn="ctr">
              <a:buNone/>
            </a:pPr>
            <a:r>
              <a:rPr lang="en-US" sz="2400" dirty="0">
                <a:solidFill>
                  <a:schemeClr val="tx1">
                    <a:lumMod val="85000"/>
                    <a:lumOff val="15000"/>
                  </a:schemeClr>
                </a:solidFill>
              </a:rPr>
              <a:t>In your opinion, which Cold War event or idea had the biggest impact on the world and why?</a:t>
            </a:r>
          </a:p>
        </p:txBody>
      </p:sp>
      <p:pic>
        <p:nvPicPr>
          <p:cNvPr id="15362" name="Picture 2" descr="Who Started the Cold War?">
            <a:extLst>
              <a:ext uri="{FF2B5EF4-FFF2-40B4-BE49-F238E27FC236}">
                <a16:creationId xmlns:a16="http://schemas.microsoft.com/office/drawing/2014/main" id="{CC2BDAE2-1828-5645-7C6D-156947A9A2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4166"/>
          <a:stretch/>
        </p:blipFill>
        <p:spPr bwMode="auto">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070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6" name="Rectangle 205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761FF0-DD70-7579-F549-DD59180B60BC}"/>
              </a:ext>
            </a:extLst>
          </p:cNvPr>
          <p:cNvSpPr>
            <a:spLocks noGrp="1"/>
          </p:cNvSpPr>
          <p:nvPr>
            <p:ph type="title"/>
          </p:nvPr>
        </p:nvSpPr>
        <p:spPr>
          <a:xfrm>
            <a:off x="572493" y="238539"/>
            <a:ext cx="11018520" cy="1434415"/>
          </a:xfrm>
        </p:spPr>
        <p:txBody>
          <a:bodyPr anchor="b">
            <a:normAutofit/>
          </a:bodyPr>
          <a:lstStyle/>
          <a:p>
            <a:r>
              <a:rPr lang="en-US" sz="5400"/>
              <a:t>Story Time with Mr. McLaughlin</a:t>
            </a:r>
          </a:p>
        </p:txBody>
      </p:sp>
      <p:sp>
        <p:nvSpPr>
          <p:cNvPr id="205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64481D7-C582-05EE-FE1C-99EC8F47020F}"/>
              </a:ext>
            </a:extLst>
          </p:cNvPr>
          <p:cNvSpPr>
            <a:spLocks noGrp="1"/>
          </p:cNvSpPr>
          <p:nvPr>
            <p:ph idx="1"/>
          </p:nvPr>
        </p:nvSpPr>
        <p:spPr>
          <a:xfrm>
            <a:off x="572493" y="2071316"/>
            <a:ext cx="6713552" cy="4119172"/>
          </a:xfrm>
        </p:spPr>
        <p:txBody>
          <a:bodyPr anchor="t">
            <a:normAutofit/>
          </a:bodyPr>
          <a:lstStyle/>
          <a:p>
            <a:r>
              <a:rPr lang="en-US" sz="2000" b="1" dirty="0"/>
              <a:t>Tantalus’ Crime: </a:t>
            </a:r>
            <a:r>
              <a:rPr lang="en-US" sz="2000" dirty="0"/>
              <a:t>Tantalus, a king, was close to the gods but betrayed their trust by stealing their secrets and serving his own son as food to test their knowledge.</a:t>
            </a:r>
          </a:p>
          <a:p>
            <a:r>
              <a:rPr lang="en-US" sz="2000" b="1" dirty="0"/>
              <a:t>The Gods’ Punishment: </a:t>
            </a:r>
            <a:r>
              <a:rPr lang="en-US" sz="2000" dirty="0"/>
              <a:t>The gods were horrified and punished Tantalus by sending him to the Underworld.</a:t>
            </a:r>
          </a:p>
          <a:p>
            <a:r>
              <a:rPr lang="en-US" sz="2000" b="1" dirty="0"/>
              <a:t>Eternal Hunger and Thirst: </a:t>
            </a:r>
            <a:r>
              <a:rPr lang="en-US" sz="2000" dirty="0"/>
              <a:t>In the Underworld, Tantalus was cursed to stand in a pool of water with fruit above him—but whenever he reached for food or water, they moved out of reach, leaving him in constant hunger and thirst forever.</a:t>
            </a:r>
          </a:p>
          <a:p>
            <a:r>
              <a:rPr lang="en-US" sz="2000" b="1" dirty="0"/>
              <a:t>Lesson of Tantalus: </a:t>
            </a:r>
            <a:r>
              <a:rPr lang="en-US" sz="2000" dirty="0"/>
              <a:t>His story became a warning about the consequences of disrespecting the gods and acting out of pride or cruelty.</a:t>
            </a:r>
          </a:p>
        </p:txBody>
      </p:sp>
      <p:pic>
        <p:nvPicPr>
          <p:cNvPr id="2051" name="Picture 3" descr="Tantalus | Demigods Haven Wiki | Fandom">
            <a:extLst>
              <a:ext uri="{FF2B5EF4-FFF2-40B4-BE49-F238E27FC236}">
                <a16:creationId xmlns:a16="http://schemas.microsoft.com/office/drawing/2014/main" id="{F9798400-B87E-9961-F198-0D2DC8A540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802" r="2149"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77450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D11BAD-E598-3590-CF5C-2F123713A03F}"/>
              </a:ext>
            </a:extLst>
          </p:cNvPr>
          <p:cNvSpPr>
            <a:spLocks noGrp="1"/>
          </p:cNvSpPr>
          <p:nvPr>
            <p:ph type="title"/>
          </p:nvPr>
        </p:nvSpPr>
        <p:spPr>
          <a:xfrm>
            <a:off x="836228" y="127051"/>
            <a:ext cx="5334197" cy="981739"/>
          </a:xfrm>
        </p:spPr>
        <p:txBody>
          <a:bodyPr anchor="ctr">
            <a:normAutofit/>
          </a:bodyPr>
          <a:lstStyle/>
          <a:p>
            <a:r>
              <a:rPr lang="en-US" sz="4000" dirty="0"/>
              <a:t>Do Now</a:t>
            </a:r>
          </a:p>
        </p:txBody>
      </p:sp>
      <p:sp>
        <p:nvSpPr>
          <p:cNvPr id="3" name="Content Placeholder 2">
            <a:extLst>
              <a:ext uri="{FF2B5EF4-FFF2-40B4-BE49-F238E27FC236}">
                <a16:creationId xmlns:a16="http://schemas.microsoft.com/office/drawing/2014/main" id="{7BD0CDE0-8B85-0A3F-C8D3-1EB5C996B5D8}"/>
              </a:ext>
            </a:extLst>
          </p:cNvPr>
          <p:cNvSpPr>
            <a:spLocks noGrp="1"/>
          </p:cNvSpPr>
          <p:nvPr>
            <p:ph idx="1"/>
          </p:nvPr>
        </p:nvSpPr>
        <p:spPr>
          <a:xfrm>
            <a:off x="761800" y="1031358"/>
            <a:ext cx="5334197" cy="5208721"/>
          </a:xfrm>
        </p:spPr>
        <p:txBody>
          <a:bodyPr anchor="ctr">
            <a:normAutofit/>
          </a:bodyPr>
          <a:lstStyle/>
          <a:p>
            <a:r>
              <a:rPr lang="en-US" sz="2400" dirty="0"/>
              <a:t>Imagine you’re the president of the United States. You’ve just learned that a hostile country has placed nuclear missiles within striking distance of St. Louis. </a:t>
            </a:r>
          </a:p>
          <a:p>
            <a:r>
              <a:rPr lang="en-US" sz="2400" dirty="0"/>
              <a:t>You have three options: </a:t>
            </a:r>
          </a:p>
          <a:p>
            <a:pPr lvl="1"/>
            <a:r>
              <a:rPr lang="en-US" dirty="0"/>
              <a:t>(1) launch a military attack, </a:t>
            </a:r>
          </a:p>
          <a:p>
            <a:pPr lvl="1"/>
            <a:r>
              <a:rPr lang="en-US" dirty="0"/>
              <a:t>(2) negotiate with the other country, or </a:t>
            </a:r>
          </a:p>
          <a:p>
            <a:pPr lvl="1"/>
            <a:r>
              <a:rPr lang="en-US" dirty="0"/>
              <a:t>(3) block supplies from getting to the missile sites. </a:t>
            </a:r>
          </a:p>
          <a:p>
            <a:r>
              <a:rPr lang="en-US" sz="2400" dirty="0"/>
              <a:t>What would you do and why?</a:t>
            </a:r>
          </a:p>
        </p:txBody>
      </p:sp>
      <p:pic>
        <p:nvPicPr>
          <p:cNvPr id="1030" name="Picture 6" descr="How Vasili Arkhipov helped prevent nuclear war 60 years ago | Vox">
            <a:extLst>
              <a:ext uri="{FF2B5EF4-FFF2-40B4-BE49-F238E27FC236}">
                <a16:creationId xmlns:a16="http://schemas.microsoft.com/office/drawing/2014/main" id="{35136E2A-9209-EA57-BFD0-BAB812AD38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900" r="5855" b="-1"/>
          <a:stretch/>
        </p:blipFill>
        <p:spPr bwMode="auto">
          <a:xfrm>
            <a:off x="6857797" y="-10886"/>
            <a:ext cx="5334204" cy="6868886"/>
          </a:xfrm>
          <a:prstGeom prst="rect">
            <a:avLst/>
          </a:prstGeom>
          <a:noFill/>
          <a:effectLst>
            <a:outerShdw blurRad="127000" dist="50800" dir="10800000" sx="99000" sy="99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57985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6" name="Slide Background">
            <a:extLst>
              <a:ext uri="{FF2B5EF4-FFF2-40B4-BE49-F238E27FC236}">
                <a16:creationId xmlns:a16="http://schemas.microsoft.com/office/drawing/2014/main" id="{AF6CB648-9554-488A-B457-99CAAD1DA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58" name="Rectangle 2057">
            <a:extLst>
              <a:ext uri="{FF2B5EF4-FFF2-40B4-BE49-F238E27FC236}">
                <a16:creationId xmlns:a16="http://schemas.microsoft.com/office/drawing/2014/main" id="{E3ADCBE7-9330-1CDA-00EB-CDD12DB722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141A6F-D436-7933-B8B4-15632CA4E457}"/>
              </a:ext>
            </a:extLst>
          </p:cNvPr>
          <p:cNvSpPr>
            <a:spLocks noGrp="1"/>
          </p:cNvSpPr>
          <p:nvPr>
            <p:ph type="title"/>
          </p:nvPr>
        </p:nvSpPr>
        <p:spPr>
          <a:xfrm>
            <a:off x="761802" y="240241"/>
            <a:ext cx="10760054" cy="1228299"/>
          </a:xfrm>
        </p:spPr>
        <p:txBody>
          <a:bodyPr>
            <a:normAutofit/>
          </a:bodyPr>
          <a:lstStyle/>
          <a:p>
            <a:r>
              <a:rPr lang="en-US" sz="4000"/>
              <a:t>Tensions Build</a:t>
            </a:r>
          </a:p>
        </p:txBody>
      </p:sp>
      <p:sp>
        <p:nvSpPr>
          <p:cNvPr id="3" name="Content Placeholder 2">
            <a:extLst>
              <a:ext uri="{FF2B5EF4-FFF2-40B4-BE49-F238E27FC236}">
                <a16:creationId xmlns:a16="http://schemas.microsoft.com/office/drawing/2014/main" id="{4A04895E-0750-15B6-3D70-C7609C1753E8}"/>
              </a:ext>
            </a:extLst>
          </p:cNvPr>
          <p:cNvSpPr>
            <a:spLocks noGrp="1"/>
          </p:cNvSpPr>
          <p:nvPr>
            <p:ph idx="1"/>
          </p:nvPr>
        </p:nvSpPr>
        <p:spPr>
          <a:xfrm>
            <a:off x="761802" y="2321476"/>
            <a:ext cx="4864875" cy="3850724"/>
          </a:xfrm>
        </p:spPr>
        <p:txBody>
          <a:bodyPr anchor="ctr">
            <a:normAutofit/>
          </a:bodyPr>
          <a:lstStyle/>
          <a:p>
            <a:r>
              <a:rPr lang="en-US" sz="2000"/>
              <a:t>Cold War Rivalry</a:t>
            </a:r>
          </a:p>
          <a:p>
            <a:pPr lvl="1"/>
            <a:r>
              <a:rPr lang="en-US" sz="2000"/>
              <a:t>U.S. (democracy) vs. USSR (communism).</a:t>
            </a:r>
          </a:p>
          <a:p>
            <a:r>
              <a:rPr lang="en-US" sz="2000"/>
              <a:t>Cuba Turns Communist</a:t>
            </a:r>
          </a:p>
          <a:p>
            <a:pPr lvl="1"/>
            <a:r>
              <a:rPr lang="en-US" sz="2000"/>
              <a:t>Fidel Castro aligned with the USSR after the Cuban Revolution (1959).</a:t>
            </a:r>
          </a:p>
          <a:p>
            <a:r>
              <a:rPr lang="en-US" sz="2000"/>
              <a:t>Geography of Concern</a:t>
            </a:r>
          </a:p>
          <a:p>
            <a:pPr lvl="1"/>
            <a:r>
              <a:rPr lang="en-US" sz="2000"/>
              <a:t>Cuba is just 90 miles from Florida, making it a strategic location for Soviet influence.</a:t>
            </a:r>
          </a:p>
        </p:txBody>
      </p:sp>
      <p:pic>
        <p:nvPicPr>
          <p:cNvPr id="2051" name="Picture 3" descr="Culture and the Cuban Missile Crisis - Radical Compliance">
            <a:extLst>
              <a:ext uri="{FF2B5EF4-FFF2-40B4-BE49-F238E27FC236}">
                <a16:creationId xmlns:a16="http://schemas.microsoft.com/office/drawing/2014/main" id="{1B8A3C26-1BB8-4D48-869D-1B63FAB18EB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43650" y="2930630"/>
            <a:ext cx="5178206" cy="2589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63517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1" name="Rectangle 3080">
            <a:extLst>
              <a:ext uri="{FF2B5EF4-FFF2-40B4-BE49-F238E27FC236}">
                <a16:creationId xmlns:a16="http://schemas.microsoft.com/office/drawing/2014/main" id="{F4F2FC05-7D27-410F-BDA9-ADF4831368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83" name="Rectangle 3082">
            <a:extLst>
              <a:ext uri="{FF2B5EF4-FFF2-40B4-BE49-F238E27FC236}">
                <a16:creationId xmlns:a16="http://schemas.microsoft.com/office/drawing/2014/main" id="{9080D120-BD54-46E1-BA37-82F5E8089E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3" y="633619"/>
            <a:ext cx="5457817"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B3E203-5373-B657-8E2B-A6267288EAD3}"/>
              </a:ext>
            </a:extLst>
          </p:cNvPr>
          <p:cNvSpPr>
            <a:spLocks noGrp="1"/>
          </p:cNvSpPr>
          <p:nvPr>
            <p:ph type="title"/>
          </p:nvPr>
        </p:nvSpPr>
        <p:spPr>
          <a:xfrm>
            <a:off x="838198" y="978408"/>
            <a:ext cx="4607052" cy="1106424"/>
          </a:xfrm>
        </p:spPr>
        <p:txBody>
          <a:bodyPr>
            <a:normAutofit/>
          </a:bodyPr>
          <a:lstStyle/>
          <a:p>
            <a:r>
              <a:rPr lang="en-US" sz="2900"/>
              <a:t>A Shocking Discovery</a:t>
            </a:r>
          </a:p>
        </p:txBody>
      </p:sp>
      <p:sp>
        <p:nvSpPr>
          <p:cNvPr id="3085" name="Rectangle 3084">
            <a:extLst>
              <a:ext uri="{FF2B5EF4-FFF2-40B4-BE49-F238E27FC236}">
                <a16:creationId xmlns:a16="http://schemas.microsoft.com/office/drawing/2014/main" id="{81D83946-74FA-498A-AC80-9926F041B5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5" y="1181536"/>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87" name="Rectangle 3086">
            <a:extLst>
              <a:ext uri="{FF2B5EF4-FFF2-40B4-BE49-F238E27FC236}">
                <a16:creationId xmlns:a16="http://schemas.microsoft.com/office/drawing/2014/main" id="{5060D983-8B52-443A-8183-2A1DE0561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6" y="2185416"/>
            <a:ext cx="4446484"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1E7E012-C522-D1EC-0D08-90E7D422324E}"/>
              </a:ext>
            </a:extLst>
          </p:cNvPr>
          <p:cNvSpPr>
            <a:spLocks noGrp="1"/>
          </p:cNvSpPr>
          <p:nvPr>
            <p:ph idx="1"/>
          </p:nvPr>
        </p:nvSpPr>
        <p:spPr>
          <a:xfrm>
            <a:off x="841246" y="2368296"/>
            <a:ext cx="4607052" cy="3502152"/>
          </a:xfrm>
        </p:spPr>
        <p:txBody>
          <a:bodyPr>
            <a:normAutofit/>
          </a:bodyPr>
          <a:lstStyle/>
          <a:p>
            <a:r>
              <a:rPr lang="en-US" sz="1800"/>
              <a:t>Spy Planes</a:t>
            </a:r>
          </a:p>
          <a:p>
            <a:pPr lvl="1"/>
            <a:r>
              <a:rPr lang="en-US" sz="1800"/>
              <a:t>U-2 reconnaissance flights revealed Soviet missile sites in Cuba in October 1962.</a:t>
            </a:r>
          </a:p>
          <a:p>
            <a:r>
              <a:rPr lang="en-US" sz="1800"/>
              <a:t>Immediate Threat</a:t>
            </a:r>
          </a:p>
          <a:p>
            <a:pPr lvl="1"/>
            <a:r>
              <a:rPr lang="en-US" sz="1800"/>
              <a:t>Missiles were capable of striking nearly all of the U.S. within minutes.</a:t>
            </a:r>
          </a:p>
          <a:p>
            <a:r>
              <a:rPr lang="en-US" sz="1800"/>
              <a:t>Global Context</a:t>
            </a:r>
          </a:p>
          <a:p>
            <a:pPr lvl="1"/>
            <a:r>
              <a:rPr lang="en-US" sz="1800"/>
              <a:t>Both the U.S. and USSR had large nuclear arsenals.</a:t>
            </a:r>
          </a:p>
        </p:txBody>
      </p:sp>
      <p:pic>
        <p:nvPicPr>
          <p:cNvPr id="3074" name="Picture 2" descr="Cuban Missile Crisis ‑ Causes, Timeline &amp; Significance | HISTORY">
            <a:extLst>
              <a:ext uri="{FF2B5EF4-FFF2-40B4-BE49-F238E27FC236}">
                <a16:creationId xmlns:a16="http://schemas.microsoft.com/office/drawing/2014/main" id="{45FEA9D5-D92B-D4B5-21E2-7642547ECF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8018" b="3"/>
          <a:stretch/>
        </p:blipFill>
        <p:spPr bwMode="auto">
          <a:xfrm>
            <a:off x="6324599" y="10"/>
            <a:ext cx="5457817" cy="333754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ban missile crisis | History, Facts, &amp; Significance | Britannica">
            <a:extLst>
              <a:ext uri="{FF2B5EF4-FFF2-40B4-BE49-F238E27FC236}">
                <a16:creationId xmlns:a16="http://schemas.microsoft.com/office/drawing/2014/main" id="{0A983E55-C761-E126-65B7-B5215D6ECA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554" r="3" b="21645"/>
          <a:stretch/>
        </p:blipFill>
        <p:spPr bwMode="auto">
          <a:xfrm>
            <a:off x="6324590" y="3520439"/>
            <a:ext cx="5457817" cy="3337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55851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9114CB-158D-4D4C-2B44-5DCACC06E861}"/>
              </a:ext>
            </a:extLst>
          </p:cNvPr>
          <p:cNvSpPr>
            <a:spLocks noGrp="1"/>
          </p:cNvSpPr>
          <p:nvPr>
            <p:ph type="title"/>
          </p:nvPr>
        </p:nvSpPr>
        <p:spPr>
          <a:xfrm>
            <a:off x="761800" y="762001"/>
            <a:ext cx="5334197" cy="1708242"/>
          </a:xfrm>
        </p:spPr>
        <p:txBody>
          <a:bodyPr anchor="ctr">
            <a:normAutofit/>
          </a:bodyPr>
          <a:lstStyle/>
          <a:p>
            <a:r>
              <a:rPr lang="en-US" sz="4000"/>
              <a:t>Kennedy Takes Action</a:t>
            </a:r>
          </a:p>
        </p:txBody>
      </p:sp>
      <p:sp>
        <p:nvSpPr>
          <p:cNvPr id="3" name="Content Placeholder 2">
            <a:extLst>
              <a:ext uri="{FF2B5EF4-FFF2-40B4-BE49-F238E27FC236}">
                <a16:creationId xmlns:a16="http://schemas.microsoft.com/office/drawing/2014/main" id="{8343CDB5-9820-A65F-2ED2-1A935790BB68}"/>
              </a:ext>
            </a:extLst>
          </p:cNvPr>
          <p:cNvSpPr>
            <a:spLocks noGrp="1"/>
          </p:cNvSpPr>
          <p:nvPr>
            <p:ph idx="1"/>
          </p:nvPr>
        </p:nvSpPr>
        <p:spPr>
          <a:xfrm>
            <a:off x="761800" y="2470244"/>
            <a:ext cx="5334197" cy="3769835"/>
          </a:xfrm>
        </p:spPr>
        <p:txBody>
          <a:bodyPr anchor="ctr">
            <a:normAutofit/>
          </a:bodyPr>
          <a:lstStyle/>
          <a:p>
            <a:r>
              <a:rPr lang="en-US" sz="2000"/>
              <a:t>JFK’s Decision</a:t>
            </a:r>
          </a:p>
          <a:p>
            <a:pPr lvl="1"/>
            <a:r>
              <a:rPr lang="en-US" sz="2000"/>
              <a:t>Opted for a “quarantine” (blockade) to stop Soviet ships from delivering more weapons to Cuba.</a:t>
            </a:r>
          </a:p>
          <a:p>
            <a:r>
              <a:rPr lang="en-US" sz="2000"/>
              <a:t>What is a Blockade?</a:t>
            </a:r>
          </a:p>
          <a:p>
            <a:pPr lvl="1"/>
            <a:r>
              <a:rPr lang="en-US" sz="2000"/>
              <a:t>Surrounding Cuba with U.S. Navy ships to inspect and turn back Soviet vessels carrying weapons.</a:t>
            </a:r>
          </a:p>
          <a:p>
            <a:r>
              <a:rPr lang="en-US" sz="2000"/>
              <a:t>Goal</a:t>
            </a:r>
          </a:p>
          <a:p>
            <a:pPr lvl="1"/>
            <a:r>
              <a:rPr lang="en-US" sz="2000"/>
              <a:t>Prevent escalation without provoking immediate war.</a:t>
            </a:r>
          </a:p>
        </p:txBody>
      </p:sp>
      <p:pic>
        <p:nvPicPr>
          <p:cNvPr id="4098" name="Picture 2" descr="October 28, 1962: Cuban Missile Crisis Ends, Affects United States Foreign  Policy for Decades – Constituting America">
            <a:extLst>
              <a:ext uri="{FF2B5EF4-FFF2-40B4-BE49-F238E27FC236}">
                <a16:creationId xmlns:a16="http://schemas.microsoft.com/office/drawing/2014/main" id="{C143B87F-EC08-6CC2-06E4-289088DCD0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184" r="13048" b="-1"/>
          <a:stretch/>
        </p:blipFill>
        <p:spPr bwMode="auto">
          <a:xfrm>
            <a:off x="6857797" y="-10886"/>
            <a:ext cx="5334204" cy="6868886"/>
          </a:xfrm>
          <a:prstGeom prst="rect">
            <a:avLst/>
          </a:prstGeom>
          <a:noFill/>
          <a:effectLst>
            <a:outerShdw blurRad="127000" dist="50800" dir="10800000" sx="99000" sy="99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39526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4F3061-3EEB-EB86-3433-E7683348A2B1}"/>
              </a:ext>
            </a:extLst>
          </p:cNvPr>
          <p:cNvSpPr>
            <a:spLocks noGrp="1"/>
          </p:cNvSpPr>
          <p:nvPr>
            <p:ph type="title"/>
          </p:nvPr>
        </p:nvSpPr>
        <p:spPr>
          <a:xfrm>
            <a:off x="761800" y="762001"/>
            <a:ext cx="5334197" cy="1708242"/>
          </a:xfrm>
        </p:spPr>
        <p:txBody>
          <a:bodyPr anchor="ctr">
            <a:normAutofit/>
          </a:bodyPr>
          <a:lstStyle/>
          <a:p>
            <a:r>
              <a:rPr lang="en-US" sz="4000"/>
              <a:t>The Standoff</a:t>
            </a:r>
          </a:p>
        </p:txBody>
      </p:sp>
      <p:sp>
        <p:nvSpPr>
          <p:cNvPr id="3" name="Content Placeholder 2">
            <a:extLst>
              <a:ext uri="{FF2B5EF4-FFF2-40B4-BE49-F238E27FC236}">
                <a16:creationId xmlns:a16="http://schemas.microsoft.com/office/drawing/2014/main" id="{4974EEB9-CCB8-A35A-FEEA-932F68CB7377}"/>
              </a:ext>
            </a:extLst>
          </p:cNvPr>
          <p:cNvSpPr>
            <a:spLocks noGrp="1"/>
          </p:cNvSpPr>
          <p:nvPr>
            <p:ph idx="1"/>
          </p:nvPr>
        </p:nvSpPr>
        <p:spPr>
          <a:xfrm>
            <a:off x="761800" y="2470244"/>
            <a:ext cx="5334197" cy="3769835"/>
          </a:xfrm>
        </p:spPr>
        <p:txBody>
          <a:bodyPr anchor="ctr">
            <a:normAutofit/>
          </a:bodyPr>
          <a:lstStyle/>
          <a:p>
            <a:r>
              <a:rPr lang="en-US" sz="2000"/>
              <a:t>Tense Negotiations</a:t>
            </a:r>
          </a:p>
          <a:p>
            <a:pPr lvl="1"/>
            <a:r>
              <a:rPr lang="en-US" sz="2000"/>
              <a:t>U.S. and Soviet leaders exchanged messages while the world waited anxiously.</a:t>
            </a:r>
          </a:p>
          <a:p>
            <a:r>
              <a:rPr lang="en-US" sz="2000"/>
              <a:t>Soviet Ships Halt</a:t>
            </a:r>
          </a:p>
          <a:p>
            <a:pPr lvl="1"/>
            <a:r>
              <a:rPr lang="en-US" sz="2000"/>
              <a:t>On October 24, Soviet ships nearing the blockade line stopped or turned back.</a:t>
            </a:r>
          </a:p>
          <a:p>
            <a:r>
              <a:rPr lang="en-US" sz="2000"/>
              <a:t>Escalation Avoided</a:t>
            </a:r>
          </a:p>
          <a:p>
            <a:pPr lvl="1"/>
            <a:r>
              <a:rPr lang="en-US" sz="2000"/>
              <a:t>An agreement was finally reached on October 28, 1962.</a:t>
            </a:r>
          </a:p>
        </p:txBody>
      </p:sp>
      <p:pic>
        <p:nvPicPr>
          <p:cNvPr id="5122" name="Picture 2" descr="1962 Cuban Missile Crisis: A timeline – Times Herald Online">
            <a:extLst>
              <a:ext uri="{FF2B5EF4-FFF2-40B4-BE49-F238E27FC236}">
                <a16:creationId xmlns:a16="http://schemas.microsoft.com/office/drawing/2014/main" id="{56410892-C729-C26C-8FFB-7E18736184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477" r="37416" b="1"/>
          <a:stretch/>
        </p:blipFill>
        <p:spPr bwMode="auto">
          <a:xfrm>
            <a:off x="6857797" y="-10886"/>
            <a:ext cx="5334204" cy="6868886"/>
          </a:xfrm>
          <a:prstGeom prst="rect">
            <a:avLst/>
          </a:prstGeom>
          <a:noFill/>
          <a:effectLst>
            <a:outerShdw blurRad="127000" dist="50800" dir="10800000" sx="99000" sy="99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5777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8" name="Slide Background">
            <a:extLst>
              <a:ext uri="{FF2B5EF4-FFF2-40B4-BE49-F238E27FC236}">
                <a16:creationId xmlns:a16="http://schemas.microsoft.com/office/drawing/2014/main" id="{649C91A9-84E7-4BF0-9026-62F01380D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D37B706B-1CA8-268B-6076-9F73E14EE049}"/>
              </a:ext>
            </a:extLst>
          </p:cNvPr>
          <p:cNvSpPr>
            <a:spLocks noGrp="1"/>
          </p:cNvSpPr>
          <p:nvPr>
            <p:ph type="title"/>
          </p:nvPr>
        </p:nvSpPr>
        <p:spPr>
          <a:xfrm>
            <a:off x="761803" y="349076"/>
            <a:ext cx="4080362" cy="886046"/>
          </a:xfrm>
        </p:spPr>
        <p:txBody>
          <a:bodyPr anchor="ctr">
            <a:normAutofit/>
          </a:bodyPr>
          <a:lstStyle/>
          <a:p>
            <a:r>
              <a:rPr lang="en-US" sz="4000" dirty="0"/>
              <a:t>The Aftermath</a:t>
            </a:r>
          </a:p>
        </p:txBody>
      </p:sp>
      <p:sp>
        <p:nvSpPr>
          <p:cNvPr id="3" name="Content Placeholder 2">
            <a:extLst>
              <a:ext uri="{FF2B5EF4-FFF2-40B4-BE49-F238E27FC236}">
                <a16:creationId xmlns:a16="http://schemas.microsoft.com/office/drawing/2014/main" id="{F9FC740B-2272-EF2F-0B9E-C06B72EDB7ED}"/>
              </a:ext>
            </a:extLst>
          </p:cNvPr>
          <p:cNvSpPr>
            <a:spLocks noGrp="1"/>
          </p:cNvSpPr>
          <p:nvPr>
            <p:ph idx="1"/>
          </p:nvPr>
        </p:nvSpPr>
        <p:spPr>
          <a:xfrm>
            <a:off x="761803" y="1584198"/>
            <a:ext cx="4080361" cy="4924726"/>
          </a:xfrm>
        </p:spPr>
        <p:txBody>
          <a:bodyPr anchor="ctr">
            <a:normAutofit/>
          </a:bodyPr>
          <a:lstStyle/>
          <a:p>
            <a:r>
              <a:rPr lang="en-US" sz="2000" dirty="0"/>
              <a:t>The Deal</a:t>
            </a:r>
          </a:p>
          <a:p>
            <a:pPr lvl="1"/>
            <a:r>
              <a:rPr lang="en-US" sz="2000" dirty="0"/>
              <a:t>USSR removed missiles from Cuba.</a:t>
            </a:r>
          </a:p>
          <a:p>
            <a:pPr lvl="1"/>
            <a:r>
              <a:rPr lang="en-US" sz="2000" dirty="0"/>
              <a:t>U.S. secretly agreed to remove missiles from Turkey.</a:t>
            </a:r>
          </a:p>
          <a:p>
            <a:r>
              <a:rPr lang="en-US" sz="2000" dirty="0"/>
              <a:t>No Winners </a:t>
            </a:r>
          </a:p>
          <a:p>
            <a:pPr lvl="1"/>
            <a:r>
              <a:rPr lang="en-US" sz="2000" dirty="0"/>
              <a:t>Both sides avoided nuclear war but remained distrustful.</a:t>
            </a:r>
          </a:p>
          <a:p>
            <a:r>
              <a:rPr lang="en-US" sz="2000" dirty="0"/>
              <a:t>Legacy</a:t>
            </a:r>
          </a:p>
          <a:p>
            <a:pPr lvl="1"/>
            <a:r>
              <a:rPr lang="en-US" sz="2000" dirty="0"/>
              <a:t>Increased focus on arms control agreements.</a:t>
            </a:r>
          </a:p>
          <a:p>
            <a:pPr lvl="1"/>
            <a:r>
              <a:rPr lang="en-US" sz="2000" dirty="0"/>
              <a:t>Hotline established between Washington, D.C., and Moscow for direct communication.</a:t>
            </a:r>
          </a:p>
        </p:txBody>
      </p:sp>
      <p:sp>
        <p:nvSpPr>
          <p:cNvPr id="6159" name="Rectangle 6158">
            <a:extLst>
              <a:ext uri="{FF2B5EF4-FFF2-40B4-BE49-F238E27FC236}">
                <a16:creationId xmlns:a16="http://schemas.microsoft.com/office/drawing/2014/main" id="{9B47378D-AD27-45D0-8C1C-5B1098DCC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799" cy="6858000"/>
          </a:xfrm>
          <a:prstGeom prst="rect">
            <a:avLst/>
          </a:prstGeom>
          <a:solidFill>
            <a:srgbClr val="FFFFFF"/>
          </a:solidFill>
          <a:ln>
            <a:noFill/>
          </a:ln>
          <a:effectLst>
            <a:outerShdw blurRad="177800" dist="215900" dir="8520000" sx="94000" sy="94000" algn="t"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The Red Phone">
            <a:extLst>
              <a:ext uri="{FF2B5EF4-FFF2-40B4-BE49-F238E27FC236}">
                <a16:creationId xmlns:a16="http://schemas.microsoft.com/office/drawing/2014/main" id="{7F40BA01-9FE0-7568-3736-FCCCC14C36F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00" y="1508690"/>
            <a:ext cx="5334197" cy="3840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73452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Slide Background">
            <a:extLst>
              <a:ext uri="{FF2B5EF4-FFF2-40B4-BE49-F238E27FC236}">
                <a16:creationId xmlns:a16="http://schemas.microsoft.com/office/drawing/2014/main" id="{649C91A9-84E7-4BF0-9026-62F01380D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4D690D13-29AC-A836-DC2A-68F3A456B1A4}"/>
              </a:ext>
            </a:extLst>
          </p:cNvPr>
          <p:cNvSpPr>
            <a:spLocks noGrp="1"/>
          </p:cNvSpPr>
          <p:nvPr>
            <p:ph type="title"/>
          </p:nvPr>
        </p:nvSpPr>
        <p:spPr>
          <a:xfrm>
            <a:off x="761802" y="762001"/>
            <a:ext cx="4080362" cy="1708242"/>
          </a:xfrm>
        </p:spPr>
        <p:txBody>
          <a:bodyPr anchor="ctr">
            <a:normAutofit/>
          </a:bodyPr>
          <a:lstStyle/>
          <a:p>
            <a:r>
              <a:rPr lang="en-US" sz="4000"/>
              <a:t>Exit Ticket</a:t>
            </a:r>
          </a:p>
        </p:txBody>
      </p:sp>
      <p:sp>
        <p:nvSpPr>
          <p:cNvPr id="3" name="Content Placeholder 2">
            <a:extLst>
              <a:ext uri="{FF2B5EF4-FFF2-40B4-BE49-F238E27FC236}">
                <a16:creationId xmlns:a16="http://schemas.microsoft.com/office/drawing/2014/main" id="{B0E87D08-CE21-4447-9418-C6E80DD86F1B}"/>
              </a:ext>
            </a:extLst>
          </p:cNvPr>
          <p:cNvSpPr>
            <a:spLocks noGrp="1"/>
          </p:cNvSpPr>
          <p:nvPr>
            <p:ph idx="1"/>
          </p:nvPr>
        </p:nvSpPr>
        <p:spPr>
          <a:xfrm>
            <a:off x="761803" y="2470244"/>
            <a:ext cx="4080361" cy="3769834"/>
          </a:xfrm>
        </p:spPr>
        <p:txBody>
          <a:bodyPr anchor="ctr">
            <a:normAutofit/>
          </a:bodyPr>
          <a:lstStyle/>
          <a:p>
            <a:r>
              <a:rPr lang="en-US" sz="2400" dirty="0"/>
              <a:t>Why do you think President Kennedy chose the naval blockade instead of launching a military strike?</a:t>
            </a:r>
          </a:p>
        </p:txBody>
      </p:sp>
      <p:sp>
        <p:nvSpPr>
          <p:cNvPr id="7177" name="Rectangle 7176">
            <a:extLst>
              <a:ext uri="{FF2B5EF4-FFF2-40B4-BE49-F238E27FC236}">
                <a16:creationId xmlns:a16="http://schemas.microsoft.com/office/drawing/2014/main" id="{9B47378D-AD27-45D0-8C1C-5B1098DCC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799" cy="6858000"/>
          </a:xfrm>
          <a:prstGeom prst="rect">
            <a:avLst/>
          </a:prstGeom>
          <a:solidFill>
            <a:srgbClr val="FFFFFF"/>
          </a:solidFill>
          <a:ln>
            <a:noFill/>
          </a:ln>
          <a:effectLst>
            <a:outerShdw blurRad="177800" dist="215900" dir="8520000" sx="94000" sy="94000" algn="t"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The Loneliest Job – Iconic Photos">
            <a:extLst>
              <a:ext uri="{FF2B5EF4-FFF2-40B4-BE49-F238E27FC236}">
                <a16:creationId xmlns:a16="http://schemas.microsoft.com/office/drawing/2014/main" id="{CB4394E3-722C-B7BD-73B6-894E749D02D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00" y="1382002"/>
            <a:ext cx="5334197" cy="4093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2066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3" name="Rectangle 3082">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3603CF-5EC3-446A-BCAC-08E56AAE3FC9}"/>
              </a:ext>
            </a:extLst>
          </p:cNvPr>
          <p:cNvSpPr>
            <a:spLocks noGrp="1"/>
          </p:cNvSpPr>
          <p:nvPr>
            <p:ph type="title"/>
          </p:nvPr>
        </p:nvSpPr>
        <p:spPr>
          <a:xfrm>
            <a:off x="0" y="-6"/>
            <a:ext cx="3317603" cy="1108738"/>
          </a:xfrm>
        </p:spPr>
        <p:txBody>
          <a:bodyPr anchor="b">
            <a:normAutofit/>
          </a:bodyPr>
          <a:lstStyle/>
          <a:p>
            <a:r>
              <a:rPr lang="en-US" dirty="0"/>
              <a:t>The Olympics</a:t>
            </a:r>
          </a:p>
        </p:txBody>
      </p:sp>
      <p:sp>
        <p:nvSpPr>
          <p:cNvPr id="3" name="Content Placeholder 2">
            <a:extLst>
              <a:ext uri="{FF2B5EF4-FFF2-40B4-BE49-F238E27FC236}">
                <a16:creationId xmlns:a16="http://schemas.microsoft.com/office/drawing/2014/main" id="{D0BE1E9F-6BC0-49AA-32E6-EAECA6121358}"/>
              </a:ext>
            </a:extLst>
          </p:cNvPr>
          <p:cNvSpPr>
            <a:spLocks noGrp="1"/>
          </p:cNvSpPr>
          <p:nvPr>
            <p:ph idx="1"/>
          </p:nvPr>
        </p:nvSpPr>
        <p:spPr>
          <a:xfrm>
            <a:off x="8566" y="1285365"/>
            <a:ext cx="5377762" cy="5311377"/>
          </a:xfrm>
        </p:spPr>
        <p:txBody>
          <a:bodyPr>
            <a:normAutofit/>
          </a:bodyPr>
          <a:lstStyle/>
          <a:p>
            <a:r>
              <a:rPr lang="en-US" sz="2400"/>
              <a:t>The Olympics were held as part of a religious festival to honor Zeus</a:t>
            </a:r>
          </a:p>
          <a:p>
            <a:r>
              <a:rPr lang="en-US" sz="2400"/>
              <a:t>Sprinting, mid and long-distance running, “combat” (boxing and wrestling), discus, pentathlon (running, long jump, discus, javelin, and wrestling), and equestrian (horse racing and chariot races)</a:t>
            </a:r>
          </a:p>
          <a:p>
            <a:r>
              <a:rPr lang="en-US" sz="2400"/>
              <a:t> Only men could compete</a:t>
            </a:r>
          </a:p>
          <a:p>
            <a:pPr lvl="1"/>
            <a:r>
              <a:rPr lang="en-US"/>
              <a:t>How do you think they made sure women did not compete?</a:t>
            </a:r>
          </a:p>
        </p:txBody>
      </p:sp>
      <p:pic>
        <p:nvPicPr>
          <p:cNvPr id="3076" name="Picture 4" descr="Olympic Games We No Longer Play">
            <a:extLst>
              <a:ext uri="{FF2B5EF4-FFF2-40B4-BE49-F238E27FC236}">
                <a16:creationId xmlns:a16="http://schemas.microsoft.com/office/drawing/2014/main" id="{1809AD02-AA28-21B9-A29D-8E7DCCDAD7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334" r="7500"/>
          <a:stretch/>
        </p:blipFill>
        <p:spPr bwMode="auto">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a:noFill/>
          <a:extLst>
            <a:ext uri="{909E8E84-426E-40DD-AFC4-6F175D3DCCD1}">
              <a14:hiddenFill xmlns:a14="http://schemas.microsoft.com/office/drawing/2010/main">
                <a:solidFill>
                  <a:srgbClr val="FFFFFF"/>
                </a:solidFill>
              </a14:hiddenFill>
            </a:ext>
          </a:extLst>
        </p:spPr>
      </p:pic>
      <p:pic>
        <p:nvPicPr>
          <p:cNvPr id="3074" name="Picture 2" descr="The Ancient Olympics and Other Athletic Games - The Metropolitan Museum of  Art">
            <a:extLst>
              <a:ext uri="{FF2B5EF4-FFF2-40B4-BE49-F238E27FC236}">
                <a16:creationId xmlns:a16="http://schemas.microsoft.com/office/drawing/2014/main" id="{BF915366-3C98-E376-2791-36070C9508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15" r="4" b="4"/>
          <a:stretch/>
        </p:blipFill>
        <p:spPr bwMode="auto">
          <a:xfrm>
            <a:off x="5398276"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a:noFill/>
          <a:extLst>
            <a:ext uri="{909E8E84-426E-40DD-AFC4-6F175D3DCCD1}">
              <a14:hiddenFill xmlns:a14="http://schemas.microsoft.com/office/drawing/2010/main">
                <a:solidFill>
                  <a:srgbClr val="FFFFFF"/>
                </a:solidFill>
              </a14:hiddenFill>
            </a:ext>
          </a:extLst>
        </p:spPr>
      </p:pic>
      <p:pic>
        <p:nvPicPr>
          <p:cNvPr id="3078" name="Picture 6" descr="Olympic games (article) | Ancient Greece | Khan Academy">
            <a:extLst>
              <a:ext uri="{FF2B5EF4-FFF2-40B4-BE49-F238E27FC236}">
                <a16:creationId xmlns:a16="http://schemas.microsoft.com/office/drawing/2014/main" id="{12742FCA-F776-5341-4667-333CDEDF06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7515" r="2" b="28433"/>
          <a:stretch/>
        </p:blipFill>
        <p:spPr bwMode="auto">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405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NickSplat">
            <a:extLst>
              <a:ext uri="{FF2B5EF4-FFF2-40B4-BE49-F238E27FC236}">
                <a16:creationId xmlns:a16="http://schemas.microsoft.com/office/drawing/2014/main" id="{86C3C6FE-5480-1E5C-2C5B-60D2E737B9E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29528" y="643466"/>
            <a:ext cx="8132944"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037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6">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34">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Rectangle 36">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9A51F2-8181-6CB3-34F3-9D38D820D6AC}"/>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Greek Philosophy</a:t>
            </a:r>
          </a:p>
        </p:txBody>
      </p:sp>
      <p:sp>
        <p:nvSpPr>
          <p:cNvPr id="38" name="Content Placeholder 2">
            <a:extLst>
              <a:ext uri="{FF2B5EF4-FFF2-40B4-BE49-F238E27FC236}">
                <a16:creationId xmlns:a16="http://schemas.microsoft.com/office/drawing/2014/main" id="{27CDC85E-CEA2-ED96-8FA2-E54797EA180E}"/>
              </a:ext>
            </a:extLst>
          </p:cNvPr>
          <p:cNvSpPr>
            <a:spLocks noGrp="1"/>
          </p:cNvSpPr>
          <p:nvPr>
            <p:ph idx="1"/>
          </p:nvPr>
        </p:nvSpPr>
        <p:spPr>
          <a:xfrm>
            <a:off x="4219950" y="163343"/>
            <a:ext cx="7969002" cy="6684519"/>
          </a:xfrm>
        </p:spPr>
        <p:txBody>
          <a:bodyPr anchor="ctr">
            <a:normAutofit/>
          </a:bodyPr>
          <a:lstStyle/>
          <a:p>
            <a:r>
              <a:rPr lang="en-US" sz="2400" dirty="0"/>
              <a:t>S.P.A.</a:t>
            </a:r>
          </a:p>
          <a:p>
            <a:pPr lvl="1"/>
            <a:r>
              <a:rPr lang="en-US" dirty="0"/>
              <a:t>Socrates, Plato, Aristotle</a:t>
            </a:r>
          </a:p>
          <a:p>
            <a:r>
              <a:rPr lang="en-US" sz="2400" dirty="0"/>
              <a:t>Used reason (logic) to understand reality and find eternal truth</a:t>
            </a:r>
          </a:p>
          <a:p>
            <a:pPr lvl="1"/>
            <a:r>
              <a:rPr lang="en-US" dirty="0"/>
              <a:t>Tried to find natural laws to explain the actions of the world</a:t>
            </a:r>
          </a:p>
          <a:p>
            <a:r>
              <a:rPr lang="en-US" sz="2400" dirty="0"/>
              <a:t>Socratic Method</a:t>
            </a:r>
          </a:p>
          <a:p>
            <a:pPr lvl="1"/>
            <a:r>
              <a:rPr lang="en-US" dirty="0"/>
              <a:t>Q&amp;A</a:t>
            </a:r>
          </a:p>
          <a:p>
            <a:r>
              <a:rPr lang="en-US" sz="2400" dirty="0"/>
              <a:t>Plato’s </a:t>
            </a:r>
            <a:r>
              <a:rPr lang="en-US" sz="2400" i="1" dirty="0"/>
              <a:t>The Republic</a:t>
            </a:r>
            <a:endParaRPr lang="en-US" sz="2400" dirty="0"/>
          </a:p>
          <a:p>
            <a:pPr lvl="1"/>
            <a:r>
              <a:rPr lang="en-US" dirty="0"/>
              <a:t>Government should be run by philosophers</a:t>
            </a:r>
          </a:p>
        </p:txBody>
      </p:sp>
    </p:spTree>
    <p:extLst>
      <p:ext uri="{BB962C8B-B14F-4D97-AF65-F5344CB8AC3E}">
        <p14:creationId xmlns:p14="http://schemas.microsoft.com/office/powerpoint/2010/main" val="2439206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7" name="Rectangle 4106">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2" name="Picture 6" descr="Diary of the Guy Who Drove the Trojan Horse Back from Troy | The New Yorker">
            <a:extLst>
              <a:ext uri="{FF2B5EF4-FFF2-40B4-BE49-F238E27FC236}">
                <a16:creationId xmlns:a16="http://schemas.microsoft.com/office/drawing/2014/main" id="{8DAD6D43-AEB0-38B3-A1AB-79888386F1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367" r="11235"/>
          <a:stretch/>
        </p:blipFill>
        <p:spPr bwMode="auto">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a:noFill/>
          <a:extLst>
            <a:ext uri="{909E8E84-426E-40DD-AFC4-6F175D3DCCD1}">
              <a14:hiddenFill xmlns:a14="http://schemas.microsoft.com/office/drawing/2010/main">
                <a:solidFill>
                  <a:srgbClr val="FFFFFF"/>
                </a:solidFill>
              </a14:hiddenFill>
            </a:ext>
          </a:extLst>
        </p:spPr>
      </p:pic>
      <p:pic>
        <p:nvPicPr>
          <p:cNvPr id="4100" name="Picture 4" descr="Homer - Wikipedia">
            <a:extLst>
              <a:ext uri="{FF2B5EF4-FFF2-40B4-BE49-F238E27FC236}">
                <a16:creationId xmlns:a16="http://schemas.microsoft.com/office/drawing/2014/main" id="{040A280B-2261-A22B-A032-E3F3801C0E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911"/>
          <a:stretch/>
        </p:blipFill>
        <p:spPr bwMode="auto">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4109" name="Freeform: Shape 4108">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111" name="Freeform: Shape 4110">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54FD9D-3E95-EDA1-DAE1-0ED38AC9A475}"/>
              </a:ext>
            </a:extLst>
          </p:cNvPr>
          <p:cNvSpPr>
            <a:spLocks noGrp="1"/>
          </p:cNvSpPr>
          <p:nvPr>
            <p:ph type="title"/>
          </p:nvPr>
        </p:nvSpPr>
        <p:spPr>
          <a:xfrm>
            <a:off x="448056" y="681038"/>
            <a:ext cx="2804504" cy="1325563"/>
          </a:xfrm>
        </p:spPr>
        <p:txBody>
          <a:bodyPr anchor="ctr">
            <a:normAutofit/>
          </a:bodyPr>
          <a:lstStyle/>
          <a:p>
            <a:r>
              <a:rPr lang="en-US" sz="2800"/>
              <a:t>Greek Writing</a:t>
            </a:r>
          </a:p>
        </p:txBody>
      </p:sp>
      <p:sp>
        <p:nvSpPr>
          <p:cNvPr id="4113" name="Rectangle 4112">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115" name="Rectangle 4114">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252E1A4-0FDA-1347-2722-958DD11F8161}"/>
              </a:ext>
            </a:extLst>
          </p:cNvPr>
          <p:cNvSpPr>
            <a:spLocks noGrp="1"/>
          </p:cNvSpPr>
          <p:nvPr>
            <p:ph idx="1"/>
          </p:nvPr>
        </p:nvSpPr>
        <p:spPr>
          <a:xfrm>
            <a:off x="448056" y="2258171"/>
            <a:ext cx="2804504" cy="3918792"/>
          </a:xfrm>
        </p:spPr>
        <p:txBody>
          <a:bodyPr>
            <a:normAutofit/>
          </a:bodyPr>
          <a:lstStyle/>
          <a:p>
            <a:r>
              <a:rPr lang="en-US" sz="1800"/>
              <a:t>Greek alphabet adopted from the Phoenicians</a:t>
            </a:r>
          </a:p>
          <a:p>
            <a:r>
              <a:rPr lang="en-US" sz="1800"/>
              <a:t>Homer</a:t>
            </a:r>
          </a:p>
          <a:p>
            <a:pPr lvl="1"/>
            <a:r>
              <a:rPr lang="en-US" sz="1800" i="1"/>
              <a:t>Iliad </a:t>
            </a:r>
            <a:r>
              <a:rPr lang="en-US" sz="1800"/>
              <a:t>and </a:t>
            </a:r>
            <a:r>
              <a:rPr lang="en-US" sz="1800" i="1"/>
              <a:t>Odyssey</a:t>
            </a:r>
          </a:p>
          <a:p>
            <a:r>
              <a:rPr lang="en-US" sz="1800"/>
              <a:t>Herodotus</a:t>
            </a:r>
          </a:p>
          <a:p>
            <a:pPr lvl="1"/>
            <a:r>
              <a:rPr lang="en-US" sz="1800"/>
              <a:t>The father of history</a:t>
            </a:r>
          </a:p>
          <a:p>
            <a:pPr lvl="1"/>
            <a:r>
              <a:rPr lang="en-US" sz="1800"/>
              <a:t>Asked “why?”</a:t>
            </a:r>
          </a:p>
          <a:p>
            <a:endParaRPr lang="en-US" sz="1800"/>
          </a:p>
        </p:txBody>
      </p:sp>
    </p:spTree>
    <p:extLst>
      <p:ext uri="{BB962C8B-B14F-4D97-AF65-F5344CB8AC3E}">
        <p14:creationId xmlns:p14="http://schemas.microsoft.com/office/powerpoint/2010/main" val="20088014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3" name="Rectangle 5132">
            <a:extLst>
              <a:ext uri="{FF2B5EF4-FFF2-40B4-BE49-F238E27FC236}">
                <a16:creationId xmlns:a16="http://schemas.microsoft.com/office/drawing/2014/main" id="{72018E1B-E0B9-4440-AFF3-4112E50A2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8576C1-DDA6-4A4A-BE65-0BFC28F3370E}"/>
              </a:ext>
            </a:extLst>
          </p:cNvPr>
          <p:cNvSpPr>
            <a:spLocks noGrp="1"/>
          </p:cNvSpPr>
          <p:nvPr>
            <p:ph type="title"/>
          </p:nvPr>
        </p:nvSpPr>
        <p:spPr>
          <a:xfrm>
            <a:off x="838200" y="557190"/>
            <a:ext cx="10515600" cy="1840010"/>
          </a:xfrm>
        </p:spPr>
        <p:txBody>
          <a:bodyPr vert="horz" lIns="91440" tIns="45720" rIns="91440" bIns="45720" rtlCol="0" anchor="ctr">
            <a:normAutofit/>
          </a:bodyPr>
          <a:lstStyle/>
          <a:p>
            <a:r>
              <a:rPr lang="en-US" sz="5200" kern="1200">
                <a:solidFill>
                  <a:schemeClr val="tx1"/>
                </a:solidFill>
                <a:latin typeface="+mj-lt"/>
                <a:ea typeface="+mj-ea"/>
                <a:cs typeface="+mj-cs"/>
              </a:rPr>
              <a:t>Ancient Greek Science and Tech</a:t>
            </a:r>
          </a:p>
        </p:txBody>
      </p:sp>
      <p:pic>
        <p:nvPicPr>
          <p:cNvPr id="5122" name="Picture 2" descr="Inventions and Discoveries of Ancient Greek Scientists">
            <a:extLst>
              <a:ext uri="{FF2B5EF4-FFF2-40B4-BE49-F238E27FC236}">
                <a16:creationId xmlns:a16="http://schemas.microsoft.com/office/drawing/2014/main" id="{A7B73779-08E9-15A5-6513-5B415009EF9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4090" r="10137" b="3"/>
          <a:stretch/>
        </p:blipFill>
        <p:spPr bwMode="auto">
          <a:xfrm>
            <a:off x="182787" y="2558694"/>
            <a:ext cx="2827865" cy="373189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atapult machine">
            <a:extLst>
              <a:ext uri="{FF2B5EF4-FFF2-40B4-BE49-F238E27FC236}">
                <a16:creationId xmlns:a16="http://schemas.microsoft.com/office/drawing/2014/main" id="{1AD9F5DF-743B-FED4-1B53-6B2A85FC6F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469" r="17961" b="2"/>
          <a:stretch/>
        </p:blipFill>
        <p:spPr bwMode="auto">
          <a:xfrm>
            <a:off x="3180760" y="2558694"/>
            <a:ext cx="2827865" cy="373189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hewing gum mastic tree">
            <a:extLst>
              <a:ext uri="{FF2B5EF4-FFF2-40B4-BE49-F238E27FC236}">
                <a16:creationId xmlns:a16="http://schemas.microsoft.com/office/drawing/2014/main" id="{97D9C6DC-8833-FF6F-466F-2784584BDE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696" r="40260" b="-1"/>
          <a:stretch/>
        </p:blipFill>
        <p:spPr bwMode="auto">
          <a:xfrm>
            <a:off x="6178733" y="2558694"/>
            <a:ext cx="2827865" cy="373189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syringe ancient greece">
            <a:extLst>
              <a:ext uri="{FF2B5EF4-FFF2-40B4-BE49-F238E27FC236}">
                <a16:creationId xmlns:a16="http://schemas.microsoft.com/office/drawing/2014/main" id="{016EEA18-DAD4-982C-8C35-E150ABE141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8346" r="21115" b="1"/>
          <a:stretch/>
        </p:blipFill>
        <p:spPr bwMode="auto">
          <a:xfrm>
            <a:off x="9176706" y="2558694"/>
            <a:ext cx="2827865" cy="3731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89384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65" name="Rectangle 616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E0008E-B22C-0419-9F0E-F3B35096DBA9}"/>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kern="1200">
                <a:latin typeface="+mj-lt"/>
                <a:ea typeface="+mj-ea"/>
                <a:cs typeface="+mj-cs"/>
              </a:rPr>
              <a:t>Exit Ticket</a:t>
            </a:r>
          </a:p>
        </p:txBody>
      </p:sp>
      <p:sp>
        <p:nvSpPr>
          <p:cNvPr id="616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68B276B-9A57-DD09-ADA2-C025D7EDD224}"/>
              </a:ext>
            </a:extLst>
          </p:cNvPr>
          <p:cNvSpPr>
            <a:spLocks noGrp="1"/>
          </p:cNvSpPr>
          <p:nvPr>
            <p:ph idx="1"/>
          </p:nvPr>
        </p:nvSpPr>
        <p:spPr>
          <a:xfrm>
            <a:off x="640080" y="2872899"/>
            <a:ext cx="4243589" cy="3320668"/>
          </a:xfrm>
        </p:spPr>
        <p:txBody>
          <a:bodyPr vert="horz" lIns="91440" tIns="45720" rIns="91440" bIns="45720" rtlCol="0">
            <a:normAutofit/>
          </a:bodyPr>
          <a:lstStyle/>
          <a:p>
            <a:pPr marL="0" indent="0">
              <a:buNone/>
            </a:pPr>
            <a:r>
              <a:rPr lang="en-US" sz="3200" kern="1200" dirty="0">
                <a:latin typeface="+mn-lt"/>
                <a:ea typeface="+mn-ea"/>
                <a:cs typeface="+mn-cs"/>
              </a:rPr>
              <a:t>Explain the Socratic Method.</a:t>
            </a:r>
          </a:p>
        </p:txBody>
      </p:sp>
      <p:pic>
        <p:nvPicPr>
          <p:cNvPr id="6146" name="Picture 2" descr="Acropolis | Athens, Parthenon, Temple of Athena | Britannica">
            <a:extLst>
              <a:ext uri="{FF2B5EF4-FFF2-40B4-BE49-F238E27FC236}">
                <a16:creationId xmlns:a16="http://schemas.microsoft.com/office/drawing/2014/main" id="{A35B940D-FA0F-0DAC-A607-044A71BB43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8888" r="469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750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reek alphabet, history, roots and legacy">
            <a:extLst>
              <a:ext uri="{FF2B5EF4-FFF2-40B4-BE49-F238E27FC236}">
                <a16:creationId xmlns:a16="http://schemas.microsoft.com/office/drawing/2014/main" id="{4875489E-9A45-1E09-CBDB-93FAE37930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0" y="1304925"/>
            <a:ext cx="5715000" cy="4248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9221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75B8C-C68C-A387-BAA2-3D90914AE2A3}"/>
              </a:ext>
            </a:extLst>
          </p:cNvPr>
          <p:cNvSpPr>
            <a:spLocks noGrp="1"/>
          </p:cNvSpPr>
          <p:nvPr>
            <p:ph type="title"/>
          </p:nvPr>
        </p:nvSpPr>
        <p:spPr>
          <a:xfrm>
            <a:off x="761840" y="1138265"/>
            <a:ext cx="4544762" cy="1401183"/>
          </a:xfrm>
        </p:spPr>
        <p:txBody>
          <a:bodyPr anchor="t">
            <a:normAutofit/>
          </a:bodyPr>
          <a:lstStyle/>
          <a:p>
            <a:r>
              <a:rPr lang="en-US" sz="3200"/>
              <a:t>Do Now</a:t>
            </a:r>
          </a:p>
        </p:txBody>
      </p:sp>
      <p:cxnSp>
        <p:nvCxnSpPr>
          <p:cNvPr id="1031" name="Straight Connector 1030">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7042879-6DD0-DB1B-3279-536E5D58CDA1}"/>
              </a:ext>
            </a:extLst>
          </p:cNvPr>
          <p:cNvSpPr>
            <a:spLocks noGrp="1"/>
          </p:cNvSpPr>
          <p:nvPr>
            <p:ph idx="1"/>
          </p:nvPr>
        </p:nvSpPr>
        <p:spPr>
          <a:xfrm>
            <a:off x="761840" y="2551176"/>
            <a:ext cx="4544762" cy="3602935"/>
          </a:xfrm>
        </p:spPr>
        <p:txBody>
          <a:bodyPr>
            <a:normAutofit/>
          </a:bodyPr>
          <a:lstStyle/>
          <a:p>
            <a:r>
              <a:rPr lang="en-US" dirty="0"/>
              <a:t>What was the </a:t>
            </a:r>
            <a:r>
              <a:rPr lang="en-US" u="sng" dirty="0"/>
              <a:t>Protest</a:t>
            </a:r>
            <a:r>
              <a:rPr lang="en-US" dirty="0"/>
              <a:t>ant </a:t>
            </a:r>
            <a:r>
              <a:rPr lang="en-US" u="sng" dirty="0"/>
              <a:t>Reform</a:t>
            </a:r>
            <a:r>
              <a:rPr lang="en-US" dirty="0"/>
              <a:t>ation and who started it?</a:t>
            </a:r>
          </a:p>
        </p:txBody>
      </p:sp>
      <p:pic>
        <p:nvPicPr>
          <p:cNvPr id="1026" name="Picture 2" descr="Not enough Reformation memes here : r/HistoryMemes">
            <a:extLst>
              <a:ext uri="{FF2B5EF4-FFF2-40B4-BE49-F238E27FC236}">
                <a16:creationId xmlns:a16="http://schemas.microsoft.com/office/drawing/2014/main" id="{096B3911-C42D-104B-B484-9ED83A7284C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82748" y="849401"/>
            <a:ext cx="5334160" cy="5160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8449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9DB480-6E79-3405-1625-E54EC38FD7D4}"/>
              </a:ext>
            </a:extLst>
          </p:cNvPr>
          <p:cNvSpPr>
            <a:spLocks noGrp="1"/>
          </p:cNvSpPr>
          <p:nvPr>
            <p:ph type="title"/>
          </p:nvPr>
        </p:nvSpPr>
        <p:spPr>
          <a:xfrm>
            <a:off x="1008184" y="174032"/>
            <a:ext cx="10175631" cy="1111843"/>
          </a:xfrm>
        </p:spPr>
        <p:txBody>
          <a:bodyPr anchor="ctr">
            <a:normAutofit/>
          </a:bodyPr>
          <a:lstStyle/>
          <a:p>
            <a:pPr algn="ctr"/>
            <a:r>
              <a:rPr lang="en-US" sz="4000"/>
              <a:t>Do Now</a:t>
            </a:r>
          </a:p>
        </p:txBody>
      </p:sp>
      <p:sp>
        <p:nvSpPr>
          <p:cNvPr id="3" name="Content Placeholder 2">
            <a:extLst>
              <a:ext uri="{FF2B5EF4-FFF2-40B4-BE49-F238E27FC236}">
                <a16:creationId xmlns:a16="http://schemas.microsoft.com/office/drawing/2014/main" id="{9CE989AC-D76B-C183-351C-5C20890A90E6}"/>
              </a:ext>
            </a:extLst>
          </p:cNvPr>
          <p:cNvSpPr>
            <a:spLocks noGrp="1"/>
          </p:cNvSpPr>
          <p:nvPr>
            <p:ph idx="1"/>
          </p:nvPr>
        </p:nvSpPr>
        <p:spPr>
          <a:xfrm>
            <a:off x="1008184" y="1459907"/>
            <a:ext cx="10175630" cy="767904"/>
          </a:xfrm>
        </p:spPr>
        <p:txBody>
          <a:bodyPr anchor="ctr">
            <a:normAutofit/>
          </a:bodyPr>
          <a:lstStyle/>
          <a:p>
            <a:pPr algn="ctr"/>
            <a:r>
              <a:rPr lang="en-US" sz="2000"/>
              <a:t>Look at this photograph… on pg. 262</a:t>
            </a:r>
          </a:p>
          <a:p>
            <a:pPr lvl="1" algn="ctr"/>
            <a:r>
              <a:rPr lang="en-US" sz="2000"/>
              <a:t>What do you think was important to the ancient Romans based on the picture?</a:t>
            </a:r>
          </a:p>
        </p:txBody>
      </p:sp>
      <p:pic>
        <p:nvPicPr>
          <p:cNvPr id="5" name="Picture 4">
            <a:extLst>
              <a:ext uri="{FF2B5EF4-FFF2-40B4-BE49-F238E27FC236}">
                <a16:creationId xmlns:a16="http://schemas.microsoft.com/office/drawing/2014/main" id="{016165DF-9558-4ADA-5D3E-24C897FA8D9B}"/>
              </a:ext>
            </a:extLst>
          </p:cNvPr>
          <p:cNvPicPr>
            <a:picLocks noChangeAspect="1"/>
          </p:cNvPicPr>
          <p:nvPr/>
        </p:nvPicPr>
        <p:blipFill>
          <a:blip r:embed="rId2"/>
          <a:stretch>
            <a:fillRect/>
          </a:stretch>
        </p:blipFill>
        <p:spPr>
          <a:xfrm>
            <a:off x="1760292" y="2405149"/>
            <a:ext cx="8665319" cy="3899393"/>
          </a:xfrm>
          <a:prstGeom prst="rect">
            <a:avLst/>
          </a:prstGeom>
        </p:spPr>
      </p:pic>
    </p:spTree>
    <p:extLst>
      <p:ext uri="{BB962C8B-B14F-4D97-AF65-F5344CB8AC3E}">
        <p14:creationId xmlns:p14="http://schemas.microsoft.com/office/powerpoint/2010/main" val="18082842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87243A-5564-0C15-837B-4364D82A8F25}"/>
              </a:ext>
            </a:extLst>
          </p:cNvPr>
          <p:cNvSpPr>
            <a:spLocks noGrp="1"/>
          </p:cNvSpPr>
          <p:nvPr>
            <p:ph type="title"/>
          </p:nvPr>
        </p:nvSpPr>
        <p:spPr>
          <a:xfrm>
            <a:off x="836679" y="723898"/>
            <a:ext cx="6002110" cy="1495425"/>
          </a:xfrm>
        </p:spPr>
        <p:txBody>
          <a:bodyPr>
            <a:normAutofit/>
          </a:bodyPr>
          <a:lstStyle/>
          <a:p>
            <a:r>
              <a:rPr lang="en-US" sz="4000"/>
              <a:t>Agenda</a:t>
            </a:r>
          </a:p>
        </p:txBody>
      </p:sp>
      <p:sp>
        <p:nvSpPr>
          <p:cNvPr id="3" name="Content Placeholder 2">
            <a:extLst>
              <a:ext uri="{FF2B5EF4-FFF2-40B4-BE49-F238E27FC236}">
                <a16:creationId xmlns:a16="http://schemas.microsoft.com/office/drawing/2014/main" id="{54EEB449-E099-960D-3EAF-6ECC2E7B7125}"/>
              </a:ext>
            </a:extLst>
          </p:cNvPr>
          <p:cNvSpPr>
            <a:spLocks noGrp="1"/>
          </p:cNvSpPr>
          <p:nvPr>
            <p:ph idx="1"/>
          </p:nvPr>
        </p:nvSpPr>
        <p:spPr>
          <a:xfrm>
            <a:off x="836680" y="2405067"/>
            <a:ext cx="6002110" cy="3729034"/>
          </a:xfrm>
        </p:spPr>
        <p:txBody>
          <a:bodyPr>
            <a:normAutofit/>
          </a:bodyPr>
          <a:lstStyle/>
          <a:p>
            <a:r>
              <a:rPr lang="en-US" sz="2000" dirty="0"/>
              <a:t>Do Now</a:t>
            </a:r>
          </a:p>
          <a:p>
            <a:pPr lvl="1"/>
            <a:r>
              <a:rPr lang="en-US" sz="2000" dirty="0"/>
              <a:t>Song of the Day: On an Evening in Roma – Dean Martin</a:t>
            </a:r>
          </a:p>
          <a:p>
            <a:r>
              <a:rPr lang="en-US" sz="2000" dirty="0"/>
              <a:t>Tour of Ancient Rome</a:t>
            </a:r>
          </a:p>
          <a:p>
            <a:r>
              <a:rPr lang="en-US" sz="2000" dirty="0"/>
              <a:t>Geography and People of Ancient Italy</a:t>
            </a:r>
          </a:p>
          <a:p>
            <a:pPr lvl="1"/>
            <a:r>
              <a:rPr lang="en-US" sz="2000" dirty="0"/>
              <a:t>The </a:t>
            </a:r>
            <a:r>
              <a:rPr lang="en-US" sz="2000" i="1" dirty="0"/>
              <a:t>Italic</a:t>
            </a:r>
            <a:r>
              <a:rPr lang="en-US" sz="2000" dirty="0"/>
              <a:t> and the Etruscans</a:t>
            </a:r>
          </a:p>
          <a:p>
            <a:r>
              <a:rPr lang="en-US" sz="2000" dirty="0"/>
              <a:t>From Monarchy to Republic</a:t>
            </a:r>
          </a:p>
          <a:p>
            <a:r>
              <a:rPr lang="en-US" sz="2000" dirty="0"/>
              <a:t>Republic Governance</a:t>
            </a:r>
          </a:p>
        </p:txBody>
      </p:sp>
      <p:pic>
        <p:nvPicPr>
          <p:cNvPr id="1026" name="Picture 2" descr="Julius Caesar | Biography, Conquests, Facts, &amp; Death | Britannica">
            <a:extLst>
              <a:ext uri="{FF2B5EF4-FFF2-40B4-BE49-F238E27FC236}">
                <a16:creationId xmlns:a16="http://schemas.microsoft.com/office/drawing/2014/main" id="{1A0030AA-B9C8-66CD-1C21-038C337A19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4" r="71"/>
          <a:stretch/>
        </p:blipFill>
        <p:spPr bwMode="auto">
          <a:xfrm>
            <a:off x="7199440" y="10"/>
            <a:ext cx="4992560"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23618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Ancient Romans and Public Toilet - Italy Rome Tour">
            <a:extLst>
              <a:ext uri="{FF2B5EF4-FFF2-40B4-BE49-F238E27FC236}">
                <a16:creationId xmlns:a16="http://schemas.microsoft.com/office/drawing/2014/main" id="{80CCCBA5-6D35-ED04-CD6A-3527BE5B45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190500"/>
            <a:ext cx="9715500"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9154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791A1797-186E-5855-EAB6-8E343A08F7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8707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olosseum - Wikipedia">
            <a:extLst>
              <a:ext uri="{FF2B5EF4-FFF2-40B4-BE49-F238E27FC236}">
                <a16:creationId xmlns:a16="http://schemas.microsoft.com/office/drawing/2014/main" id="{7731E14C-40EC-1114-97CF-9743234BE1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325" y="0"/>
            <a:ext cx="97853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41268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Ancient ruins of Baths of Caracalla in Rome">
            <a:extLst>
              <a:ext uri="{FF2B5EF4-FFF2-40B4-BE49-F238E27FC236}">
                <a16:creationId xmlns:a16="http://schemas.microsoft.com/office/drawing/2014/main" id="{21F361C8-41A3-B874-3981-E66E49D4E3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261938"/>
            <a:ext cx="9525000" cy="6334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3469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Circus Maximus - Wikipedia">
            <a:extLst>
              <a:ext uri="{FF2B5EF4-FFF2-40B4-BE49-F238E27FC236}">
                <a16:creationId xmlns:a16="http://schemas.microsoft.com/office/drawing/2014/main" id="{6D7EC5FB-C2B8-8E94-40B8-7B1ED690A48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3467" y="1662906"/>
            <a:ext cx="5291666" cy="353218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ircus Maximus | Walks Inside Rome">
            <a:extLst>
              <a:ext uri="{FF2B5EF4-FFF2-40B4-BE49-F238E27FC236}">
                <a16:creationId xmlns:a16="http://schemas.microsoft.com/office/drawing/2014/main" id="{6990C62F-FC33-A203-D067-F86F6BC45FA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56865" y="1682750"/>
            <a:ext cx="5291667" cy="349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85094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81" name="Rectangle 718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176" name="Picture 8" descr="10 Incredible Stories About the Pantheon in Rome">
            <a:extLst>
              <a:ext uri="{FF2B5EF4-FFF2-40B4-BE49-F238E27FC236}">
                <a16:creationId xmlns:a16="http://schemas.microsoft.com/office/drawing/2014/main" id="{5EAF11A2-8F03-6FA5-6DA8-6B97ABD14D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899" b="1611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0827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6" name="Picture 4" descr="The Pantheon, Rome, interior view. Photo: Emilio Labrador. | Download  Scientific Diagram">
            <a:extLst>
              <a:ext uri="{FF2B5EF4-FFF2-40B4-BE49-F238E27FC236}">
                <a16:creationId xmlns:a16="http://schemas.microsoft.com/office/drawing/2014/main" id="{4F0F5601-A06B-06FA-B4E4-6A29C193CBF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36683" y="643467"/>
            <a:ext cx="3705234" cy="5571066"/>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Why the Pantheon Should Be Preserved | Free Essay Example">
            <a:extLst>
              <a:ext uri="{FF2B5EF4-FFF2-40B4-BE49-F238E27FC236}">
                <a16:creationId xmlns:a16="http://schemas.microsoft.com/office/drawing/2014/main" id="{C917095B-76A3-DBD2-5F46-77AA7DC1995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757838" y="643467"/>
            <a:ext cx="4289720"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0357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7" name="Rectangle 1024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42" name="Picture 2" descr="ancient roman aqueduct - Segovia, Spain. no mortar, just stone blocks  relying on gravity! : r/travel">
            <a:extLst>
              <a:ext uri="{FF2B5EF4-FFF2-40B4-BE49-F238E27FC236}">
                <a16:creationId xmlns:a16="http://schemas.microsoft.com/office/drawing/2014/main" id="{D5E8D42C-1C8E-0176-AE65-0C1748AD49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918" b="21096"/>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872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4" name="Rectangle 2063">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4E3362-511B-2FDA-79C2-A69A5F0193AB}"/>
              </a:ext>
            </a:extLst>
          </p:cNvPr>
          <p:cNvSpPr>
            <a:spLocks noGrp="1"/>
          </p:cNvSpPr>
          <p:nvPr>
            <p:ph type="title"/>
          </p:nvPr>
        </p:nvSpPr>
        <p:spPr>
          <a:xfrm>
            <a:off x="630936" y="639520"/>
            <a:ext cx="3429000" cy="1719072"/>
          </a:xfrm>
        </p:spPr>
        <p:txBody>
          <a:bodyPr anchor="b">
            <a:normAutofit fontScale="90000"/>
          </a:bodyPr>
          <a:lstStyle/>
          <a:p>
            <a:r>
              <a:rPr lang="en-US" sz="4200"/>
              <a:t>Early European Cultures</a:t>
            </a:r>
          </a:p>
        </p:txBody>
      </p:sp>
      <p:sp>
        <p:nvSpPr>
          <p:cNvPr id="2066"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3AB9B75-69D7-1EB1-7CA6-61A23F92FAE7}"/>
              </a:ext>
            </a:extLst>
          </p:cNvPr>
          <p:cNvSpPr>
            <a:spLocks noGrp="1"/>
          </p:cNvSpPr>
          <p:nvPr>
            <p:ph idx="1"/>
          </p:nvPr>
        </p:nvSpPr>
        <p:spPr>
          <a:xfrm>
            <a:off x="630936" y="2807208"/>
            <a:ext cx="3429000" cy="3410712"/>
          </a:xfrm>
        </p:spPr>
        <p:txBody>
          <a:bodyPr anchor="t">
            <a:normAutofit/>
          </a:bodyPr>
          <a:lstStyle/>
          <a:p>
            <a:r>
              <a:rPr lang="en-US" sz="2000" dirty="0"/>
              <a:t>About 1 million years ago, “people” began to migrate to what would be known as Europe</a:t>
            </a:r>
          </a:p>
          <a:p>
            <a:pPr lvl="1"/>
            <a:r>
              <a:rPr lang="en-US" sz="2000" dirty="0"/>
              <a:t>“People” = Neanderthals</a:t>
            </a:r>
          </a:p>
          <a:p>
            <a:r>
              <a:rPr lang="en-US" sz="2000" dirty="0"/>
              <a:t>45,000 years ago, </a:t>
            </a:r>
            <a:r>
              <a:rPr lang="en-US" sz="2000" i="1" dirty="0"/>
              <a:t>homo sapiens </a:t>
            </a:r>
            <a:r>
              <a:rPr lang="en-US" sz="2000" dirty="0"/>
              <a:t>(that’s us) migrated from Africa to Asia and Europe</a:t>
            </a:r>
          </a:p>
          <a:p>
            <a:pPr lvl="1"/>
            <a:r>
              <a:rPr lang="en-US" sz="2000" i="1" dirty="0"/>
              <a:t>Homo sapiens</a:t>
            </a:r>
            <a:r>
              <a:rPr lang="en-US" sz="2000" dirty="0"/>
              <a:t> = Wise Person</a:t>
            </a:r>
            <a:endParaRPr lang="en-US" sz="2000" i="1" dirty="0"/>
          </a:p>
          <a:p>
            <a:pPr lvl="1"/>
            <a:endParaRPr lang="en-US" sz="1700" dirty="0"/>
          </a:p>
        </p:txBody>
      </p:sp>
      <p:pic>
        <p:nvPicPr>
          <p:cNvPr id="2054" name="Picture 6" descr="Roberto Sáez on X: &quot;The skeleton of a “classic” Neanderthal (a) indicating  typical features compared against the skeleton of an anatomically modern Homo  sapiens (b). Source: Cameron &amp; Groves (2004) taken from">
            <a:extLst>
              <a:ext uri="{FF2B5EF4-FFF2-40B4-BE49-F238E27FC236}">
                <a16:creationId xmlns:a16="http://schemas.microsoft.com/office/drawing/2014/main" id="{1EB5027C-1172-BCA7-F5A2-008472F6F86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73639" y="640080"/>
            <a:ext cx="6865034" cy="5577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74141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ow Did Romans Build Aqueducts?">
            <a:extLst>
              <a:ext uri="{FF2B5EF4-FFF2-40B4-BE49-F238E27FC236}">
                <a16:creationId xmlns:a16="http://schemas.microsoft.com/office/drawing/2014/main" id="{DB39664A-5888-F49E-969D-AB4E908F5B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0869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2" descr="Temple of Bacchus - Wikipedia">
            <a:extLst>
              <a:ext uri="{FF2B5EF4-FFF2-40B4-BE49-F238E27FC236}">
                <a16:creationId xmlns:a16="http://schemas.microsoft.com/office/drawing/2014/main" id="{C9FC89BD-DEA3-A457-A423-048250C83ED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81955" y="643466"/>
            <a:ext cx="7428089"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5373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2" name="Rectangle 1041">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B29173-7AD7-4FFF-593C-51CE2FCF7AFA}"/>
              </a:ext>
            </a:extLst>
          </p:cNvPr>
          <p:cNvSpPr>
            <a:spLocks noGrp="1"/>
          </p:cNvSpPr>
          <p:nvPr>
            <p:ph type="title"/>
          </p:nvPr>
        </p:nvSpPr>
        <p:spPr>
          <a:xfrm>
            <a:off x="1136397" y="502020"/>
            <a:ext cx="5323715" cy="1642970"/>
          </a:xfrm>
        </p:spPr>
        <p:txBody>
          <a:bodyPr anchor="b">
            <a:normAutofit/>
          </a:bodyPr>
          <a:lstStyle/>
          <a:p>
            <a:r>
              <a:rPr lang="en-US" sz="4000"/>
              <a:t>The </a:t>
            </a:r>
            <a:r>
              <a:rPr lang="en-US" sz="4000" i="1"/>
              <a:t>Italic</a:t>
            </a:r>
            <a:r>
              <a:rPr lang="en-US" sz="4000"/>
              <a:t> Peoples</a:t>
            </a:r>
          </a:p>
        </p:txBody>
      </p:sp>
      <p:sp>
        <p:nvSpPr>
          <p:cNvPr id="3" name="Content Placeholder 2">
            <a:extLst>
              <a:ext uri="{FF2B5EF4-FFF2-40B4-BE49-F238E27FC236}">
                <a16:creationId xmlns:a16="http://schemas.microsoft.com/office/drawing/2014/main" id="{32DEF32E-8ECE-AB35-DA8F-D5E4D349FA42}"/>
              </a:ext>
            </a:extLst>
          </p:cNvPr>
          <p:cNvSpPr>
            <a:spLocks noGrp="1"/>
          </p:cNvSpPr>
          <p:nvPr>
            <p:ph idx="1"/>
          </p:nvPr>
        </p:nvSpPr>
        <p:spPr>
          <a:xfrm>
            <a:off x="1144923" y="2405894"/>
            <a:ext cx="5315189" cy="3535083"/>
          </a:xfrm>
        </p:spPr>
        <p:txBody>
          <a:bodyPr anchor="t">
            <a:normAutofit/>
          </a:bodyPr>
          <a:lstStyle/>
          <a:p>
            <a:r>
              <a:rPr lang="en-US" sz="2000"/>
              <a:t>Italic = of or relating to Italy</a:t>
            </a:r>
          </a:p>
          <a:p>
            <a:endParaRPr lang="en-US" sz="2000"/>
          </a:p>
        </p:txBody>
      </p:sp>
      <p:sp>
        <p:nvSpPr>
          <p:cNvPr id="1044" name="Rectangle 1043">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ectangle 1040">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3" name="Rectangle 1042">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5" name="Rectangle 1044">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2" name="Picture 8" descr="List of ancient Italic peoples - Wikipedia">
            <a:extLst>
              <a:ext uri="{FF2B5EF4-FFF2-40B4-BE49-F238E27FC236}">
                <a16:creationId xmlns:a16="http://schemas.microsoft.com/office/drawing/2014/main" id="{12598263-C62F-83B9-307E-B23004337CC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75967" y="962488"/>
            <a:ext cx="4170530" cy="4964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5667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592BE-FD06-B476-91E1-80DC7249B3AD}"/>
              </a:ext>
            </a:extLst>
          </p:cNvPr>
          <p:cNvSpPr>
            <a:spLocks noGrp="1"/>
          </p:cNvSpPr>
          <p:nvPr>
            <p:ph type="title"/>
          </p:nvPr>
        </p:nvSpPr>
        <p:spPr/>
        <p:txBody>
          <a:bodyPr/>
          <a:lstStyle/>
          <a:p>
            <a:r>
              <a:rPr lang="en-US" dirty="0"/>
              <a:t>Latin (ancient Italian language) and </a:t>
            </a:r>
            <a:r>
              <a:rPr lang="en-US" i="1" dirty="0"/>
              <a:t>italics </a:t>
            </a:r>
            <a:r>
              <a:rPr lang="en-US" dirty="0"/>
              <a:t>(from Italy)</a:t>
            </a:r>
          </a:p>
        </p:txBody>
      </p:sp>
      <p:sp>
        <p:nvSpPr>
          <p:cNvPr id="3" name="Content Placeholder 2">
            <a:extLst>
              <a:ext uri="{FF2B5EF4-FFF2-40B4-BE49-F238E27FC236}">
                <a16:creationId xmlns:a16="http://schemas.microsoft.com/office/drawing/2014/main" id="{59AEFF99-6951-2F0D-7693-C1197B4EAC01}"/>
              </a:ext>
            </a:extLst>
          </p:cNvPr>
          <p:cNvSpPr>
            <a:spLocks noGrp="1"/>
          </p:cNvSpPr>
          <p:nvPr>
            <p:ph idx="1"/>
          </p:nvPr>
        </p:nvSpPr>
        <p:spPr/>
        <p:txBody>
          <a:bodyPr/>
          <a:lstStyle/>
          <a:p>
            <a:r>
              <a:rPr lang="en-US" i="1" dirty="0"/>
              <a:t>actus reus</a:t>
            </a:r>
          </a:p>
          <a:p>
            <a:pPr lvl="1"/>
            <a:r>
              <a:rPr lang="en-US" dirty="0"/>
              <a:t>Guilty act</a:t>
            </a:r>
          </a:p>
          <a:p>
            <a:r>
              <a:rPr lang="en-US" i="1" dirty="0" err="1"/>
              <a:t>mens</a:t>
            </a:r>
            <a:r>
              <a:rPr lang="en-US" i="1" dirty="0"/>
              <a:t> rea</a:t>
            </a:r>
          </a:p>
          <a:p>
            <a:pPr lvl="1"/>
            <a:r>
              <a:rPr lang="en-US" dirty="0"/>
              <a:t>Guilty mind</a:t>
            </a:r>
          </a:p>
          <a:p>
            <a:r>
              <a:rPr lang="en-US" dirty="0"/>
              <a:t>per capita</a:t>
            </a:r>
          </a:p>
          <a:p>
            <a:pPr lvl="1"/>
            <a:r>
              <a:rPr lang="en-US" dirty="0"/>
              <a:t>By head (count)</a:t>
            </a:r>
          </a:p>
          <a:p>
            <a:r>
              <a:rPr lang="en-US" i="1" dirty="0"/>
              <a:t>et cetera</a:t>
            </a:r>
          </a:p>
          <a:p>
            <a:pPr lvl="1"/>
            <a:r>
              <a:rPr lang="en-US" dirty="0"/>
              <a:t>And other things</a:t>
            </a:r>
          </a:p>
          <a:p>
            <a:pPr lvl="2"/>
            <a:r>
              <a:rPr lang="en-US" dirty="0"/>
              <a:t>etc.</a:t>
            </a:r>
          </a:p>
        </p:txBody>
      </p:sp>
    </p:spTree>
    <p:extLst>
      <p:ext uri="{BB962C8B-B14F-4D97-AF65-F5344CB8AC3E}">
        <p14:creationId xmlns:p14="http://schemas.microsoft.com/office/powerpoint/2010/main" val="29269805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Use of Latin Words or Phrases in Legal Writing | The Record Online">
            <a:extLst>
              <a:ext uri="{FF2B5EF4-FFF2-40B4-BE49-F238E27FC236}">
                <a16:creationId xmlns:a16="http://schemas.microsoft.com/office/drawing/2014/main" id="{C95F0318-4ED4-CE17-EA03-732B35229C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704850"/>
            <a:ext cx="9753600" cy="544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54151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9F7FF87-748B-E747-842C-54F0A32F629E}"/>
            </a:ext>
          </a:extLst>
        </p:cNvPr>
        <p:cNvGrpSpPr/>
        <p:nvPr/>
      </p:nvGrpSpPr>
      <p:grpSpPr>
        <a:xfrm>
          <a:off x="0" y="0"/>
          <a:ext cx="0" cy="0"/>
          <a:chOff x="0" y="0"/>
          <a:chExt cx="0" cy="0"/>
        </a:xfrm>
      </p:grpSpPr>
      <p:sp useBgFill="1">
        <p:nvSpPr>
          <p:cNvPr id="1042" name="Rectangle 1041">
            <a:extLst>
              <a:ext uri="{FF2B5EF4-FFF2-40B4-BE49-F238E27FC236}">
                <a16:creationId xmlns:a16="http://schemas.microsoft.com/office/drawing/2014/main" id="{4B154A38-1BD3-B9C1-53BF-C7B9C5F2F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D24B9D-8091-668B-152D-24E8010227C6}"/>
              </a:ext>
            </a:extLst>
          </p:cNvPr>
          <p:cNvSpPr>
            <a:spLocks noGrp="1"/>
          </p:cNvSpPr>
          <p:nvPr>
            <p:ph type="title"/>
          </p:nvPr>
        </p:nvSpPr>
        <p:spPr>
          <a:xfrm>
            <a:off x="1136397" y="502020"/>
            <a:ext cx="5323715" cy="1642970"/>
          </a:xfrm>
        </p:spPr>
        <p:txBody>
          <a:bodyPr anchor="b">
            <a:normAutofit/>
          </a:bodyPr>
          <a:lstStyle/>
          <a:p>
            <a:r>
              <a:rPr lang="en-US" sz="4000"/>
              <a:t>The </a:t>
            </a:r>
            <a:r>
              <a:rPr lang="en-US" sz="4000" i="1"/>
              <a:t>Italic</a:t>
            </a:r>
            <a:r>
              <a:rPr lang="en-US" sz="4000"/>
              <a:t> Peoples</a:t>
            </a:r>
          </a:p>
        </p:txBody>
      </p:sp>
      <p:sp>
        <p:nvSpPr>
          <p:cNvPr id="3" name="Content Placeholder 2">
            <a:extLst>
              <a:ext uri="{FF2B5EF4-FFF2-40B4-BE49-F238E27FC236}">
                <a16:creationId xmlns:a16="http://schemas.microsoft.com/office/drawing/2014/main" id="{DC9756C7-FBFE-80E1-A3C5-81E2A9E65A41}"/>
              </a:ext>
            </a:extLst>
          </p:cNvPr>
          <p:cNvSpPr>
            <a:spLocks noGrp="1"/>
          </p:cNvSpPr>
          <p:nvPr>
            <p:ph idx="1"/>
          </p:nvPr>
        </p:nvSpPr>
        <p:spPr>
          <a:xfrm>
            <a:off x="1144923" y="2405894"/>
            <a:ext cx="5315189" cy="3535083"/>
          </a:xfrm>
        </p:spPr>
        <p:txBody>
          <a:bodyPr anchor="t">
            <a:normAutofit/>
          </a:bodyPr>
          <a:lstStyle/>
          <a:p>
            <a:r>
              <a:rPr lang="en-US" sz="2000"/>
              <a:t>Italic = of or relating to Italy</a:t>
            </a:r>
          </a:p>
          <a:p>
            <a:endParaRPr lang="en-US" sz="2000"/>
          </a:p>
        </p:txBody>
      </p:sp>
      <p:sp>
        <p:nvSpPr>
          <p:cNvPr id="1044" name="Rectangle 1043">
            <a:extLst>
              <a:ext uri="{FF2B5EF4-FFF2-40B4-BE49-F238E27FC236}">
                <a16:creationId xmlns:a16="http://schemas.microsoft.com/office/drawing/2014/main" id="{54E7C1C5-681F-38D5-67BF-642F534365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ectangle 1040">
            <a:extLst>
              <a:ext uri="{FF2B5EF4-FFF2-40B4-BE49-F238E27FC236}">
                <a16:creationId xmlns:a16="http://schemas.microsoft.com/office/drawing/2014/main" id="{B6F0D014-E360-CE82-34B0-6187C642DA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3" name="Rectangle 1042">
            <a:extLst>
              <a:ext uri="{FF2B5EF4-FFF2-40B4-BE49-F238E27FC236}">
                <a16:creationId xmlns:a16="http://schemas.microsoft.com/office/drawing/2014/main" id="{D56967C3-0D25-A94F-F0E7-55D67B9766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5" name="Rectangle 1044">
            <a:extLst>
              <a:ext uri="{FF2B5EF4-FFF2-40B4-BE49-F238E27FC236}">
                <a16:creationId xmlns:a16="http://schemas.microsoft.com/office/drawing/2014/main" id="{5EE1A6C6-1131-6030-165E-8E7CD9D99F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2" name="Picture 8" descr="List of ancient Italic peoples - Wikipedia">
            <a:extLst>
              <a:ext uri="{FF2B5EF4-FFF2-40B4-BE49-F238E27FC236}">
                <a16:creationId xmlns:a16="http://schemas.microsoft.com/office/drawing/2014/main" id="{F9ADA92E-7714-5DAC-E6E5-B335E1F7F06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75967" y="962488"/>
            <a:ext cx="4170530" cy="4964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0581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Roman Republic">
            <a:extLst>
              <a:ext uri="{FF2B5EF4-FFF2-40B4-BE49-F238E27FC236}">
                <a16:creationId xmlns:a16="http://schemas.microsoft.com/office/drawing/2014/main" id="{867BF50B-CDD7-780D-BD8F-0E297AFDE7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882" b="-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3081" name="Rectangle 308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4A1BD55-B6B1-7DE9-95C5-4BDD9A34D742}"/>
              </a:ext>
            </a:extLst>
          </p:cNvPr>
          <p:cNvSpPr>
            <a:spLocks noGrp="1"/>
          </p:cNvSpPr>
          <p:nvPr>
            <p:ph type="title"/>
          </p:nvPr>
        </p:nvSpPr>
        <p:spPr>
          <a:xfrm>
            <a:off x="838200" y="0"/>
            <a:ext cx="3822189" cy="1899912"/>
          </a:xfrm>
        </p:spPr>
        <p:txBody>
          <a:bodyPr>
            <a:normAutofit/>
          </a:bodyPr>
          <a:lstStyle/>
          <a:p>
            <a:r>
              <a:rPr lang="en-US" sz="4000"/>
              <a:t>Monarchy to Republic</a:t>
            </a:r>
          </a:p>
        </p:txBody>
      </p:sp>
      <p:sp>
        <p:nvSpPr>
          <p:cNvPr id="3" name="Content Placeholder 2">
            <a:extLst>
              <a:ext uri="{FF2B5EF4-FFF2-40B4-BE49-F238E27FC236}">
                <a16:creationId xmlns:a16="http://schemas.microsoft.com/office/drawing/2014/main" id="{CCEA2C5F-8E88-16C2-3183-A5E5DF66ABFF}"/>
              </a:ext>
            </a:extLst>
          </p:cNvPr>
          <p:cNvSpPr>
            <a:spLocks noGrp="1"/>
          </p:cNvSpPr>
          <p:nvPr>
            <p:ph idx="1"/>
          </p:nvPr>
        </p:nvSpPr>
        <p:spPr>
          <a:xfrm>
            <a:off x="0" y="1661314"/>
            <a:ext cx="4974771" cy="5196675"/>
          </a:xfrm>
        </p:spPr>
        <p:txBody>
          <a:bodyPr>
            <a:normAutofit/>
          </a:bodyPr>
          <a:lstStyle/>
          <a:p>
            <a:r>
              <a:rPr lang="en-US" sz="2400" dirty="0"/>
              <a:t>First there were kings</a:t>
            </a:r>
          </a:p>
          <a:p>
            <a:pPr lvl="1"/>
            <a:r>
              <a:rPr lang="en-US" dirty="0"/>
              <a:t>They ruled if the wealthy approved of them</a:t>
            </a:r>
          </a:p>
          <a:p>
            <a:r>
              <a:rPr lang="en-US" sz="2400" dirty="0"/>
              <a:t>Then the wealthy got tired of kings</a:t>
            </a:r>
          </a:p>
          <a:p>
            <a:pPr lvl="1"/>
            <a:r>
              <a:rPr lang="en-US" dirty="0"/>
              <a:t>Formed a republic</a:t>
            </a:r>
          </a:p>
          <a:p>
            <a:r>
              <a:rPr lang="en-US" sz="2400" dirty="0"/>
              <a:t>Republic</a:t>
            </a:r>
          </a:p>
          <a:p>
            <a:pPr lvl="1"/>
            <a:r>
              <a:rPr lang="en-US" dirty="0"/>
              <a:t>The people elect a person to represent them</a:t>
            </a:r>
          </a:p>
          <a:p>
            <a:pPr lvl="2"/>
            <a:r>
              <a:rPr lang="en-US" sz="2400" dirty="0"/>
              <a:t>That’s us!</a:t>
            </a:r>
          </a:p>
          <a:p>
            <a:pPr lvl="1"/>
            <a:r>
              <a:rPr lang="en-US" dirty="0"/>
              <a:t>Republic: </a:t>
            </a:r>
            <a:r>
              <a:rPr lang="en-US" i="1" dirty="0"/>
              <a:t>res publica </a:t>
            </a:r>
            <a:r>
              <a:rPr lang="en-US" dirty="0"/>
              <a:t>= public business</a:t>
            </a:r>
          </a:p>
          <a:p>
            <a:pPr lvl="1"/>
            <a:r>
              <a:rPr lang="en-US" dirty="0"/>
              <a:t>All free men could vote</a:t>
            </a:r>
          </a:p>
        </p:txBody>
      </p:sp>
    </p:spTree>
    <p:extLst>
      <p:ext uri="{BB962C8B-B14F-4D97-AF65-F5344CB8AC3E}">
        <p14:creationId xmlns:p14="http://schemas.microsoft.com/office/powerpoint/2010/main" val="38005271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9B32FA-4500-36F3-163A-1CB9B333AB94}"/>
              </a:ext>
            </a:extLst>
          </p:cNvPr>
          <p:cNvSpPr>
            <a:spLocks noGrp="1"/>
          </p:cNvSpPr>
          <p:nvPr>
            <p:ph type="title"/>
          </p:nvPr>
        </p:nvSpPr>
        <p:spPr>
          <a:xfrm>
            <a:off x="838200" y="0"/>
            <a:ext cx="10515600" cy="1306443"/>
          </a:xfrm>
        </p:spPr>
        <p:txBody>
          <a:bodyPr>
            <a:normAutofit/>
          </a:bodyPr>
          <a:lstStyle/>
          <a:p>
            <a:r>
              <a:rPr lang="en-US" sz="4000" dirty="0"/>
              <a:t>How to Run a Republic</a:t>
            </a:r>
          </a:p>
        </p:txBody>
      </p:sp>
      <p:sp>
        <p:nvSpPr>
          <p:cNvPr id="3" name="Content Placeholder 2">
            <a:extLst>
              <a:ext uri="{FF2B5EF4-FFF2-40B4-BE49-F238E27FC236}">
                <a16:creationId xmlns:a16="http://schemas.microsoft.com/office/drawing/2014/main" id="{67415C14-F819-3944-161C-974B4E7C8274}"/>
              </a:ext>
            </a:extLst>
          </p:cNvPr>
          <p:cNvSpPr>
            <a:spLocks noGrp="1"/>
          </p:cNvSpPr>
          <p:nvPr>
            <p:ph idx="1"/>
          </p:nvPr>
        </p:nvSpPr>
        <p:spPr>
          <a:xfrm>
            <a:off x="0" y="1009196"/>
            <a:ext cx="5183500" cy="5848804"/>
          </a:xfrm>
        </p:spPr>
        <p:txBody>
          <a:bodyPr>
            <a:normAutofit/>
          </a:bodyPr>
          <a:lstStyle/>
          <a:p>
            <a:r>
              <a:rPr lang="en-US" sz="2400" dirty="0"/>
              <a:t>Constitution</a:t>
            </a:r>
          </a:p>
          <a:p>
            <a:pPr lvl="1"/>
            <a:r>
              <a:rPr lang="en-US" dirty="0"/>
              <a:t>A system of basic rules and principles by which a government is organized</a:t>
            </a:r>
          </a:p>
          <a:p>
            <a:pPr lvl="2"/>
            <a:r>
              <a:rPr lang="en-US" sz="2400" dirty="0"/>
              <a:t>I am going to test you on this word</a:t>
            </a:r>
          </a:p>
          <a:p>
            <a:pPr lvl="2"/>
            <a:r>
              <a:rPr lang="en-US" sz="2400" dirty="0"/>
              <a:t>That is not a prediction</a:t>
            </a:r>
          </a:p>
          <a:p>
            <a:pPr lvl="3"/>
            <a:r>
              <a:rPr lang="en-US" sz="2400" dirty="0"/>
              <a:t>That is a spoiler!</a:t>
            </a:r>
          </a:p>
          <a:p>
            <a:r>
              <a:rPr lang="en-US" sz="2400" dirty="0"/>
              <a:t>Separation of Powers</a:t>
            </a:r>
          </a:p>
          <a:p>
            <a:pPr lvl="1"/>
            <a:r>
              <a:rPr lang="en-US" dirty="0"/>
              <a:t>No one part of the government can be more or less powerful than the other</a:t>
            </a:r>
          </a:p>
        </p:txBody>
      </p:sp>
      <p:pic>
        <p:nvPicPr>
          <p:cNvPr id="4098" name="Picture 2" descr="How Did The Roman Republic Work? | HistoryExtra">
            <a:extLst>
              <a:ext uri="{FF2B5EF4-FFF2-40B4-BE49-F238E27FC236}">
                <a16:creationId xmlns:a16="http://schemas.microsoft.com/office/drawing/2014/main" id="{D1B59971-F875-444B-6785-37F898EABF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12" r="-2" b="-2"/>
          <a:stretch/>
        </p:blipFill>
        <p:spPr bwMode="auto">
          <a:xfrm>
            <a:off x="5183500" y="1306443"/>
            <a:ext cx="7043438" cy="4822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3935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What were the political parties of the Roman senate during the early and  middle period of the emperors? Were there successors to the optimates and  populares? : r/ancientrome">
            <a:extLst>
              <a:ext uri="{FF2B5EF4-FFF2-40B4-BE49-F238E27FC236}">
                <a16:creationId xmlns:a16="http://schemas.microsoft.com/office/drawing/2014/main" id="{1D0E5400-3D9B-E850-E3B0-7E760D983A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786" r="6902"/>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5129" name="Rectangle 512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0DC26A6-D7E3-4993-80F1-1585B625E103}"/>
              </a:ext>
            </a:extLst>
          </p:cNvPr>
          <p:cNvSpPr>
            <a:spLocks noGrp="1"/>
          </p:cNvSpPr>
          <p:nvPr>
            <p:ph type="title"/>
          </p:nvPr>
        </p:nvSpPr>
        <p:spPr>
          <a:xfrm>
            <a:off x="-4" y="0"/>
            <a:ext cx="3822189" cy="1899912"/>
          </a:xfrm>
        </p:spPr>
        <p:txBody>
          <a:bodyPr>
            <a:normAutofit/>
          </a:bodyPr>
          <a:lstStyle/>
          <a:p>
            <a:r>
              <a:rPr lang="en-US" sz="4000" dirty="0"/>
              <a:t>Citizens and Officials</a:t>
            </a:r>
          </a:p>
        </p:txBody>
      </p:sp>
      <p:sp>
        <p:nvSpPr>
          <p:cNvPr id="3" name="Content Placeholder 2">
            <a:extLst>
              <a:ext uri="{FF2B5EF4-FFF2-40B4-BE49-F238E27FC236}">
                <a16:creationId xmlns:a16="http://schemas.microsoft.com/office/drawing/2014/main" id="{12130115-534F-6B05-DC43-E77A4797D509}"/>
              </a:ext>
            </a:extLst>
          </p:cNvPr>
          <p:cNvSpPr>
            <a:spLocks noGrp="1"/>
          </p:cNvSpPr>
          <p:nvPr>
            <p:ph idx="1"/>
          </p:nvPr>
        </p:nvSpPr>
        <p:spPr>
          <a:xfrm>
            <a:off x="-7" y="1661314"/>
            <a:ext cx="4757064" cy="5196675"/>
          </a:xfrm>
        </p:spPr>
        <p:txBody>
          <a:bodyPr>
            <a:normAutofit/>
          </a:bodyPr>
          <a:lstStyle/>
          <a:p>
            <a:r>
              <a:rPr lang="en-US" sz="2400" dirty="0"/>
              <a:t>All Roman men were citizens</a:t>
            </a:r>
          </a:p>
          <a:p>
            <a:pPr lvl="1"/>
            <a:r>
              <a:rPr lang="en-US" dirty="0"/>
              <a:t>Not slaves and not women</a:t>
            </a:r>
          </a:p>
          <a:p>
            <a:r>
              <a:rPr lang="en-US" sz="2400" dirty="0"/>
              <a:t>Two types of citizens</a:t>
            </a:r>
          </a:p>
          <a:p>
            <a:pPr lvl="1"/>
            <a:r>
              <a:rPr lang="en-US" dirty="0"/>
              <a:t>Plebians – ordinary people</a:t>
            </a:r>
          </a:p>
          <a:p>
            <a:pPr lvl="1"/>
            <a:r>
              <a:rPr lang="en-US" dirty="0"/>
              <a:t>Patricians – high-ranking, wealthy families</a:t>
            </a:r>
          </a:p>
          <a:p>
            <a:r>
              <a:rPr lang="en-US" sz="2400" dirty="0"/>
              <a:t>Roman Government</a:t>
            </a:r>
          </a:p>
          <a:p>
            <a:pPr lvl="1"/>
            <a:r>
              <a:rPr lang="en-US" dirty="0"/>
              <a:t>Assemblies – Citizen voting groups, makes law</a:t>
            </a:r>
          </a:p>
          <a:p>
            <a:pPr lvl="1"/>
            <a:r>
              <a:rPr lang="en-US" dirty="0"/>
              <a:t>Senate – rich guys, give advice, shapes law</a:t>
            </a:r>
          </a:p>
          <a:p>
            <a:pPr lvl="1"/>
            <a:r>
              <a:rPr lang="en-US" dirty="0"/>
              <a:t>Magistrates – elected people running government</a:t>
            </a:r>
          </a:p>
          <a:p>
            <a:pPr lvl="1"/>
            <a:endParaRPr lang="en-US" dirty="0"/>
          </a:p>
        </p:txBody>
      </p:sp>
    </p:spTree>
    <p:extLst>
      <p:ext uri="{BB962C8B-B14F-4D97-AF65-F5344CB8AC3E}">
        <p14:creationId xmlns:p14="http://schemas.microsoft.com/office/powerpoint/2010/main" val="5535133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Подборка &quot;Conversation Street&quot; | Пикабу">
            <a:extLst>
              <a:ext uri="{FF2B5EF4-FFF2-40B4-BE49-F238E27FC236}">
                <a16:creationId xmlns:a16="http://schemas.microsoft.com/office/drawing/2014/main" id="{840EF08D-4E1C-122B-19A1-12B6A5C0D3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75" name="Rectangle 717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30D370-9C33-422F-5DE8-42D0C32893F5}"/>
              </a:ext>
            </a:extLst>
          </p:cNvPr>
          <p:cNvSpPr>
            <a:spLocks noGrp="1"/>
          </p:cNvSpPr>
          <p:nvPr>
            <p:ph type="title"/>
          </p:nvPr>
        </p:nvSpPr>
        <p:spPr>
          <a:xfrm>
            <a:off x="523875" y="5317240"/>
            <a:ext cx="11210925" cy="744836"/>
          </a:xfrm>
        </p:spPr>
        <p:txBody>
          <a:bodyPr>
            <a:normAutofit/>
          </a:bodyPr>
          <a:lstStyle/>
          <a:p>
            <a:pPr algn="ctr"/>
            <a:r>
              <a:rPr lang="en-US" sz="2300">
                <a:solidFill>
                  <a:schemeClr val="tx1">
                    <a:lumMod val="85000"/>
                    <a:lumOff val="15000"/>
                  </a:schemeClr>
                </a:solidFill>
              </a:rPr>
              <a:t>How is the Roman government like the U.S. government?</a:t>
            </a:r>
            <a:br>
              <a:rPr lang="en-US" sz="2300">
                <a:solidFill>
                  <a:schemeClr val="tx1">
                    <a:lumMod val="85000"/>
                    <a:lumOff val="15000"/>
                  </a:schemeClr>
                </a:solidFill>
              </a:rPr>
            </a:br>
            <a:endParaRPr lang="en-US" sz="2300">
              <a:solidFill>
                <a:schemeClr val="tx1">
                  <a:lumMod val="85000"/>
                  <a:lumOff val="15000"/>
                </a:schemeClr>
              </a:solidFill>
            </a:endParaRPr>
          </a:p>
        </p:txBody>
      </p:sp>
      <p:cxnSp>
        <p:nvCxnSpPr>
          <p:cNvPr id="7177" name="Straight Connector 717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179" name="Straight Connector 717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6392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Explore Lascaux Cave: A Journey into Prehistoric Wonders of the Dordogne  Valley | Visit Dordogne Valley">
            <a:extLst>
              <a:ext uri="{FF2B5EF4-FFF2-40B4-BE49-F238E27FC236}">
                <a16:creationId xmlns:a16="http://schemas.microsoft.com/office/drawing/2014/main" id="{BCF60636-63AD-F4A5-7B91-E5E45424FF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765" r="7736"/>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3081" name="Rectangle 308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17F2ADC-AD52-E3B0-BDC2-F10799E17866}"/>
              </a:ext>
            </a:extLst>
          </p:cNvPr>
          <p:cNvSpPr>
            <a:spLocks noGrp="1"/>
          </p:cNvSpPr>
          <p:nvPr>
            <p:ph type="title"/>
          </p:nvPr>
        </p:nvSpPr>
        <p:spPr>
          <a:xfrm>
            <a:off x="838200" y="365125"/>
            <a:ext cx="3822189" cy="1126218"/>
          </a:xfrm>
        </p:spPr>
        <p:txBody>
          <a:bodyPr>
            <a:normAutofit fontScale="90000"/>
          </a:bodyPr>
          <a:lstStyle/>
          <a:p>
            <a:r>
              <a:rPr lang="en-US" sz="4000" dirty="0"/>
              <a:t>Early European Culture</a:t>
            </a:r>
          </a:p>
        </p:txBody>
      </p:sp>
      <p:sp>
        <p:nvSpPr>
          <p:cNvPr id="3" name="Content Placeholder 2">
            <a:extLst>
              <a:ext uri="{FF2B5EF4-FFF2-40B4-BE49-F238E27FC236}">
                <a16:creationId xmlns:a16="http://schemas.microsoft.com/office/drawing/2014/main" id="{4070D1A5-85A0-DBAC-9564-0690CB5DD251}"/>
              </a:ext>
            </a:extLst>
          </p:cNvPr>
          <p:cNvSpPr>
            <a:spLocks noGrp="1"/>
          </p:cNvSpPr>
          <p:nvPr>
            <p:ph idx="1"/>
          </p:nvPr>
        </p:nvSpPr>
        <p:spPr>
          <a:xfrm>
            <a:off x="838200" y="1872342"/>
            <a:ext cx="3822189" cy="4985657"/>
          </a:xfrm>
        </p:spPr>
        <p:txBody>
          <a:bodyPr>
            <a:normAutofit/>
          </a:bodyPr>
          <a:lstStyle/>
          <a:p>
            <a:r>
              <a:rPr lang="en-US" sz="2000" dirty="0"/>
              <a:t>More sophisticated</a:t>
            </a:r>
          </a:p>
          <a:p>
            <a:pPr lvl="1"/>
            <a:r>
              <a:rPr lang="en-US" sz="2000" dirty="0"/>
              <a:t>Art</a:t>
            </a:r>
          </a:p>
          <a:p>
            <a:r>
              <a:rPr lang="en-US" sz="2000" dirty="0"/>
              <a:t>Domestication</a:t>
            </a:r>
          </a:p>
          <a:p>
            <a:pPr lvl="1"/>
            <a:r>
              <a:rPr lang="en-US" sz="2000" dirty="0"/>
              <a:t>Plants for food, medicine, building materials…</a:t>
            </a:r>
          </a:p>
          <a:p>
            <a:pPr lvl="1"/>
            <a:r>
              <a:rPr lang="en-US" sz="2000" dirty="0"/>
              <a:t>Animals for protection, food, resources, </a:t>
            </a:r>
            <a:r>
              <a:rPr lang="en-US" sz="2000" dirty="0" err="1"/>
              <a:t>etc</a:t>
            </a:r>
            <a:endParaRPr lang="en-US" sz="2000" dirty="0"/>
          </a:p>
          <a:p>
            <a:r>
              <a:rPr lang="en-US" sz="2000" dirty="0"/>
              <a:t>Better farming practices</a:t>
            </a:r>
          </a:p>
          <a:p>
            <a:pPr lvl="1"/>
            <a:r>
              <a:rPr lang="en-US" sz="2000" dirty="0"/>
              <a:t>Irrigation</a:t>
            </a:r>
          </a:p>
          <a:p>
            <a:pPr lvl="1"/>
            <a:r>
              <a:rPr lang="en-US" sz="2000" dirty="0"/>
              <a:t>Higher crop yield</a:t>
            </a:r>
          </a:p>
          <a:p>
            <a:pPr lvl="1"/>
            <a:r>
              <a:rPr lang="en-US" sz="2000" dirty="0"/>
              <a:t>Surplus = Trade</a:t>
            </a:r>
          </a:p>
          <a:p>
            <a:r>
              <a:rPr lang="en-US" sz="2000" dirty="0"/>
              <a:t>Bronze Age</a:t>
            </a:r>
          </a:p>
          <a:p>
            <a:pPr lvl="1"/>
            <a:r>
              <a:rPr lang="en-US" sz="2000" dirty="0"/>
              <a:t>Bronze used to make better, stronger tools and weapons</a:t>
            </a:r>
          </a:p>
        </p:txBody>
      </p:sp>
    </p:spTree>
    <p:extLst>
      <p:ext uri="{BB962C8B-B14F-4D97-AF65-F5344CB8AC3E}">
        <p14:creationId xmlns:p14="http://schemas.microsoft.com/office/powerpoint/2010/main" val="13290355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397DB8-E844-874A-94BD-37A756F46602}"/>
              </a:ext>
            </a:extLst>
          </p:cNvPr>
          <p:cNvSpPr>
            <a:spLocks noGrp="1"/>
          </p:cNvSpPr>
          <p:nvPr>
            <p:ph type="title"/>
          </p:nvPr>
        </p:nvSpPr>
        <p:spPr>
          <a:xfrm>
            <a:off x="1043631" y="809898"/>
            <a:ext cx="9942716" cy="1554480"/>
          </a:xfrm>
        </p:spPr>
        <p:txBody>
          <a:bodyPr anchor="ctr">
            <a:normAutofit/>
          </a:bodyPr>
          <a:lstStyle/>
          <a:p>
            <a:r>
              <a:rPr lang="en-US" sz="4800" dirty="0"/>
              <a:t>Practice Vocab</a:t>
            </a:r>
          </a:p>
        </p:txBody>
      </p:sp>
      <p:sp>
        <p:nvSpPr>
          <p:cNvPr id="3" name="Content Placeholder 2">
            <a:extLst>
              <a:ext uri="{FF2B5EF4-FFF2-40B4-BE49-F238E27FC236}">
                <a16:creationId xmlns:a16="http://schemas.microsoft.com/office/drawing/2014/main" id="{07281B57-9818-64A0-FE9F-1717719EBCB1}"/>
              </a:ext>
            </a:extLst>
          </p:cNvPr>
          <p:cNvSpPr>
            <a:spLocks noGrp="1"/>
          </p:cNvSpPr>
          <p:nvPr>
            <p:ph idx="1"/>
          </p:nvPr>
        </p:nvSpPr>
        <p:spPr>
          <a:xfrm>
            <a:off x="1045028" y="3017522"/>
            <a:ext cx="9941319" cy="3124658"/>
          </a:xfrm>
        </p:spPr>
        <p:txBody>
          <a:bodyPr anchor="ctr">
            <a:normAutofit/>
          </a:bodyPr>
          <a:lstStyle/>
          <a:p>
            <a:r>
              <a:rPr lang="en-US" sz="2400"/>
              <a:t>Define the following:</a:t>
            </a:r>
          </a:p>
          <a:p>
            <a:pPr lvl="1"/>
            <a:r>
              <a:rPr lang="en-US"/>
              <a:t>Consent</a:t>
            </a:r>
          </a:p>
          <a:p>
            <a:pPr lvl="1"/>
            <a:r>
              <a:rPr lang="en-US"/>
              <a:t>Isolated</a:t>
            </a:r>
            <a:endParaRPr lang="en-US"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78733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95" name="Rectangle 12294">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C1731F-F022-8BC7-96B0-73C365798F3E}"/>
              </a:ext>
            </a:extLst>
          </p:cNvPr>
          <p:cNvSpPr>
            <a:spLocks noGrp="1"/>
          </p:cNvSpPr>
          <p:nvPr>
            <p:ph type="title"/>
          </p:nvPr>
        </p:nvSpPr>
        <p:spPr>
          <a:xfrm>
            <a:off x="6367461" y="728664"/>
            <a:ext cx="4984813" cy="945900"/>
          </a:xfrm>
          <a:noFill/>
        </p:spPr>
        <p:txBody>
          <a:bodyPr vert="horz" lIns="91440" tIns="45720" rIns="91440" bIns="45720" rtlCol="0" anchor="b">
            <a:normAutofit/>
          </a:bodyPr>
          <a:lstStyle/>
          <a:p>
            <a:r>
              <a:rPr lang="en-US" sz="5200" dirty="0"/>
              <a:t>Do Now</a:t>
            </a:r>
          </a:p>
        </p:txBody>
      </p:sp>
      <p:sp>
        <p:nvSpPr>
          <p:cNvPr id="3" name="Content Placeholder 2">
            <a:extLst>
              <a:ext uri="{FF2B5EF4-FFF2-40B4-BE49-F238E27FC236}">
                <a16:creationId xmlns:a16="http://schemas.microsoft.com/office/drawing/2014/main" id="{5DA7ACD9-C4BF-2E16-823F-BCA25048F55C}"/>
              </a:ext>
            </a:extLst>
          </p:cNvPr>
          <p:cNvSpPr>
            <a:spLocks noGrp="1"/>
          </p:cNvSpPr>
          <p:nvPr>
            <p:ph idx="1"/>
          </p:nvPr>
        </p:nvSpPr>
        <p:spPr>
          <a:xfrm>
            <a:off x="6186489" y="2639852"/>
            <a:ext cx="4984813" cy="2057289"/>
          </a:xfrm>
          <a:noFill/>
        </p:spPr>
        <p:txBody>
          <a:bodyPr vert="horz" lIns="91440" tIns="45720" rIns="91440" bIns="45720" rtlCol="0">
            <a:normAutofit/>
          </a:bodyPr>
          <a:lstStyle/>
          <a:p>
            <a:pPr marL="0" indent="0">
              <a:buNone/>
            </a:pPr>
            <a:r>
              <a:rPr lang="en-US" sz="2400"/>
              <a:t>What is the main difference between the Roman Constitution and the U.S. Constitution?</a:t>
            </a:r>
          </a:p>
        </p:txBody>
      </p:sp>
      <p:pic>
        <p:nvPicPr>
          <p:cNvPr id="12290" name="Picture 2" descr="The Constitution of the United States | National Archives">
            <a:extLst>
              <a:ext uri="{FF2B5EF4-FFF2-40B4-BE49-F238E27FC236}">
                <a16:creationId xmlns:a16="http://schemas.microsoft.com/office/drawing/2014/main" id="{27BA3996-2B33-7BE3-DA93-BC71A56F68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 b="5506"/>
          <a:stretch/>
        </p:blipFill>
        <p:spPr bwMode="auto">
          <a:xfrm>
            <a:off x="1" y="10"/>
            <a:ext cx="6005512"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26674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23" name="Rectangle 13322">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C428C1-F2A6-A68D-B5A9-6041E29C38A9}"/>
              </a:ext>
            </a:extLst>
          </p:cNvPr>
          <p:cNvSpPr>
            <a:spLocks noGrp="1"/>
          </p:cNvSpPr>
          <p:nvPr>
            <p:ph type="title"/>
          </p:nvPr>
        </p:nvSpPr>
        <p:spPr>
          <a:xfrm>
            <a:off x="4553733" y="548465"/>
            <a:ext cx="6798541" cy="696442"/>
          </a:xfrm>
        </p:spPr>
        <p:txBody>
          <a:bodyPr anchor="b">
            <a:normAutofit/>
          </a:bodyPr>
          <a:lstStyle/>
          <a:p>
            <a:r>
              <a:rPr lang="en-US" sz="4000" dirty="0"/>
              <a:t>Agenda</a:t>
            </a:r>
          </a:p>
        </p:txBody>
      </p:sp>
      <p:pic>
        <p:nvPicPr>
          <p:cNvPr id="13314" name="Picture 2" descr="Brutus at it again : r/funny">
            <a:extLst>
              <a:ext uri="{FF2B5EF4-FFF2-40B4-BE49-F238E27FC236}">
                <a16:creationId xmlns:a16="http://schemas.microsoft.com/office/drawing/2014/main" id="{8D409DC3-5BBE-089A-47F5-5B46734C57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168" r="9244"/>
          <a:stretch/>
        </p:blipFill>
        <p:spPr bwMode="auto">
          <a:xfrm>
            <a:off x="1" y="10"/>
            <a:ext cx="4196496" cy="68579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94F8A34-E43B-5E5B-6BB5-EA10EC83124F}"/>
              </a:ext>
            </a:extLst>
          </p:cNvPr>
          <p:cNvSpPr>
            <a:spLocks noGrp="1"/>
          </p:cNvSpPr>
          <p:nvPr>
            <p:ph idx="1"/>
          </p:nvPr>
        </p:nvSpPr>
        <p:spPr>
          <a:xfrm>
            <a:off x="4553733" y="1576391"/>
            <a:ext cx="7498720" cy="5000679"/>
          </a:xfrm>
        </p:spPr>
        <p:txBody>
          <a:bodyPr>
            <a:normAutofit/>
          </a:bodyPr>
          <a:lstStyle/>
          <a:p>
            <a:r>
              <a:rPr lang="en-US" sz="2400"/>
              <a:t>Do Now</a:t>
            </a:r>
          </a:p>
          <a:p>
            <a:pPr lvl="1"/>
            <a:r>
              <a:rPr lang="en-US"/>
              <a:t>Song of the Day: Could Have Been Me – The Struts</a:t>
            </a:r>
          </a:p>
          <a:p>
            <a:r>
              <a:rPr lang="en-US" sz="2400"/>
              <a:t>Citizens and Officials</a:t>
            </a:r>
          </a:p>
          <a:p>
            <a:r>
              <a:rPr lang="en-US" sz="2400"/>
              <a:t>Roman Expansion</a:t>
            </a:r>
          </a:p>
          <a:p>
            <a:r>
              <a:rPr lang="en-US" sz="2400"/>
              <a:t>Hail Caesar</a:t>
            </a:r>
          </a:p>
          <a:p>
            <a:r>
              <a:rPr lang="en-US" sz="2400"/>
              <a:t>Marc Antony</a:t>
            </a:r>
          </a:p>
          <a:p>
            <a:r>
              <a:rPr lang="en-US" sz="2400"/>
              <a:t>Conversation Street</a:t>
            </a:r>
          </a:p>
          <a:p>
            <a:r>
              <a:rPr lang="en-US" sz="2400" i="1"/>
              <a:t>Pax Romana</a:t>
            </a:r>
          </a:p>
          <a:p>
            <a:r>
              <a:rPr lang="en-US" sz="2400"/>
              <a:t>Roman Legacy</a:t>
            </a:r>
          </a:p>
          <a:p>
            <a:r>
              <a:rPr lang="en-US" sz="2400"/>
              <a:t>Practice Vocab</a:t>
            </a:r>
          </a:p>
          <a:p>
            <a:r>
              <a:rPr lang="en-US" sz="2400"/>
              <a:t>Exit Ticket</a:t>
            </a:r>
          </a:p>
          <a:p>
            <a:endParaRPr lang="en-US" sz="2400" i="1"/>
          </a:p>
          <a:p>
            <a:endParaRPr lang="en-US" sz="2400"/>
          </a:p>
          <a:p>
            <a:endParaRPr lang="en-US" sz="2400"/>
          </a:p>
        </p:txBody>
      </p:sp>
    </p:spTree>
    <p:extLst>
      <p:ext uri="{BB962C8B-B14F-4D97-AF65-F5344CB8AC3E}">
        <p14:creationId xmlns:p14="http://schemas.microsoft.com/office/powerpoint/2010/main" val="25529448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What were the political parties of the Roman senate during the early and  middle period of the emperors? Were there successors to the optimates and  populares? : r/ancientrome">
            <a:extLst>
              <a:ext uri="{FF2B5EF4-FFF2-40B4-BE49-F238E27FC236}">
                <a16:creationId xmlns:a16="http://schemas.microsoft.com/office/drawing/2014/main" id="{1D0E5400-3D9B-E850-E3B0-7E760D983A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786" r="6902"/>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5129" name="Rectangle 512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0DC26A6-D7E3-4993-80F1-1585B625E103}"/>
              </a:ext>
            </a:extLst>
          </p:cNvPr>
          <p:cNvSpPr>
            <a:spLocks noGrp="1"/>
          </p:cNvSpPr>
          <p:nvPr>
            <p:ph type="title"/>
          </p:nvPr>
        </p:nvSpPr>
        <p:spPr>
          <a:xfrm>
            <a:off x="-4" y="0"/>
            <a:ext cx="3822189" cy="1899912"/>
          </a:xfrm>
        </p:spPr>
        <p:txBody>
          <a:bodyPr>
            <a:normAutofit/>
          </a:bodyPr>
          <a:lstStyle/>
          <a:p>
            <a:r>
              <a:rPr lang="en-US" sz="4000" dirty="0"/>
              <a:t>Citizens and Officials</a:t>
            </a:r>
          </a:p>
        </p:txBody>
      </p:sp>
      <p:sp>
        <p:nvSpPr>
          <p:cNvPr id="3" name="Content Placeholder 2">
            <a:extLst>
              <a:ext uri="{FF2B5EF4-FFF2-40B4-BE49-F238E27FC236}">
                <a16:creationId xmlns:a16="http://schemas.microsoft.com/office/drawing/2014/main" id="{12130115-534F-6B05-DC43-E77A4797D509}"/>
              </a:ext>
            </a:extLst>
          </p:cNvPr>
          <p:cNvSpPr>
            <a:spLocks noGrp="1"/>
          </p:cNvSpPr>
          <p:nvPr>
            <p:ph idx="1"/>
          </p:nvPr>
        </p:nvSpPr>
        <p:spPr>
          <a:xfrm>
            <a:off x="-7" y="1661314"/>
            <a:ext cx="4757064" cy="5196675"/>
          </a:xfrm>
        </p:spPr>
        <p:txBody>
          <a:bodyPr>
            <a:normAutofit/>
          </a:bodyPr>
          <a:lstStyle/>
          <a:p>
            <a:r>
              <a:rPr lang="en-US" sz="2400" dirty="0"/>
              <a:t>All Roman men were citizens</a:t>
            </a:r>
          </a:p>
          <a:p>
            <a:pPr lvl="1"/>
            <a:r>
              <a:rPr lang="en-US" dirty="0"/>
              <a:t>Not slaves and not women</a:t>
            </a:r>
          </a:p>
          <a:p>
            <a:r>
              <a:rPr lang="en-US" sz="2400" dirty="0"/>
              <a:t>Two types of citizens</a:t>
            </a:r>
          </a:p>
          <a:p>
            <a:pPr lvl="1"/>
            <a:r>
              <a:rPr lang="en-US" dirty="0"/>
              <a:t>Plebians – ordinary people</a:t>
            </a:r>
          </a:p>
          <a:p>
            <a:pPr lvl="1"/>
            <a:r>
              <a:rPr lang="en-US" dirty="0"/>
              <a:t>Patricians – high-ranking, wealthy families</a:t>
            </a:r>
          </a:p>
          <a:p>
            <a:r>
              <a:rPr lang="en-US" sz="2400" dirty="0"/>
              <a:t>Roman Government</a:t>
            </a:r>
          </a:p>
          <a:p>
            <a:pPr lvl="1"/>
            <a:r>
              <a:rPr lang="en-US" dirty="0"/>
              <a:t>Assemblies – Citizen voting groups, makes law</a:t>
            </a:r>
          </a:p>
          <a:p>
            <a:pPr lvl="1"/>
            <a:r>
              <a:rPr lang="en-US" dirty="0"/>
              <a:t>Senate – rich guys, give advice, shapes law</a:t>
            </a:r>
          </a:p>
          <a:p>
            <a:pPr lvl="1"/>
            <a:r>
              <a:rPr lang="en-US" dirty="0"/>
              <a:t>Magistrates – elected people running government</a:t>
            </a:r>
          </a:p>
          <a:p>
            <a:pPr lvl="1"/>
            <a:endParaRPr lang="en-US" dirty="0"/>
          </a:p>
        </p:txBody>
      </p:sp>
    </p:spTree>
    <p:extLst>
      <p:ext uri="{BB962C8B-B14F-4D97-AF65-F5344CB8AC3E}">
        <p14:creationId xmlns:p14="http://schemas.microsoft.com/office/powerpoint/2010/main" val="13493263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About Hannibal's elephants | Hannibal and Me: life lessons from history">
            <a:extLst>
              <a:ext uri="{FF2B5EF4-FFF2-40B4-BE49-F238E27FC236}">
                <a16:creationId xmlns:a16="http://schemas.microsoft.com/office/drawing/2014/main" id="{B3A8AD86-8BA2-F96E-B76E-254F772FA1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704" r="1" b="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5" name="Rectangle 410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D6D5128-D7F3-2324-7696-92750FE6F625}"/>
              </a:ext>
            </a:extLst>
          </p:cNvPr>
          <p:cNvSpPr>
            <a:spLocks noGrp="1"/>
          </p:cNvSpPr>
          <p:nvPr>
            <p:ph type="title"/>
          </p:nvPr>
        </p:nvSpPr>
        <p:spPr>
          <a:xfrm>
            <a:off x="838200" y="365125"/>
            <a:ext cx="4196508" cy="450123"/>
          </a:xfrm>
        </p:spPr>
        <p:txBody>
          <a:bodyPr>
            <a:normAutofit fontScale="90000"/>
          </a:bodyPr>
          <a:lstStyle/>
          <a:p>
            <a:r>
              <a:rPr lang="en-US" sz="4000" dirty="0"/>
              <a:t>Roman Expansion</a:t>
            </a:r>
          </a:p>
        </p:txBody>
      </p:sp>
      <p:sp>
        <p:nvSpPr>
          <p:cNvPr id="3" name="Content Placeholder 2">
            <a:extLst>
              <a:ext uri="{FF2B5EF4-FFF2-40B4-BE49-F238E27FC236}">
                <a16:creationId xmlns:a16="http://schemas.microsoft.com/office/drawing/2014/main" id="{89323ECF-CC3E-3A73-B950-014D10BE75B0}"/>
              </a:ext>
            </a:extLst>
          </p:cNvPr>
          <p:cNvSpPr>
            <a:spLocks noGrp="1"/>
          </p:cNvSpPr>
          <p:nvPr>
            <p:ph idx="1"/>
          </p:nvPr>
        </p:nvSpPr>
        <p:spPr>
          <a:xfrm>
            <a:off x="0" y="935906"/>
            <a:ext cx="4913523" cy="5922083"/>
          </a:xfrm>
        </p:spPr>
        <p:txBody>
          <a:bodyPr>
            <a:normAutofit/>
          </a:bodyPr>
          <a:lstStyle/>
          <a:p>
            <a:r>
              <a:rPr lang="en-US" sz="2400" dirty="0"/>
              <a:t>Roman geography was a strategic advantage</a:t>
            </a:r>
          </a:p>
          <a:p>
            <a:pPr lvl="1"/>
            <a:r>
              <a:rPr lang="en-US" dirty="0"/>
              <a:t>Lots of hills; can see the danger coming</a:t>
            </a:r>
          </a:p>
          <a:p>
            <a:pPr lvl="1"/>
            <a:r>
              <a:rPr lang="en-US" dirty="0"/>
              <a:t>Tiber River was key for trade</a:t>
            </a:r>
          </a:p>
          <a:p>
            <a:r>
              <a:rPr lang="en-US" sz="2400" dirty="0"/>
              <a:t>Roman Conquest</a:t>
            </a:r>
          </a:p>
          <a:p>
            <a:pPr lvl="1"/>
            <a:r>
              <a:rPr lang="en-US" dirty="0"/>
              <a:t>Fighting in the west with Carthage</a:t>
            </a:r>
          </a:p>
          <a:p>
            <a:pPr lvl="2"/>
            <a:r>
              <a:rPr lang="en-US" sz="2400" dirty="0"/>
              <a:t>Punic Wars</a:t>
            </a:r>
          </a:p>
          <a:p>
            <a:pPr lvl="1"/>
            <a:r>
              <a:rPr lang="en-US" dirty="0"/>
              <a:t>Rome finally defeated Carthage in the 3</a:t>
            </a:r>
            <a:r>
              <a:rPr lang="en-US" baseline="30000" dirty="0"/>
              <a:t>rd</a:t>
            </a:r>
            <a:r>
              <a:rPr lang="en-US" dirty="0"/>
              <a:t> Punic War</a:t>
            </a:r>
          </a:p>
          <a:p>
            <a:pPr lvl="2"/>
            <a:r>
              <a:rPr lang="en-US" sz="2400" dirty="0"/>
              <a:t>“Salt the Earth”</a:t>
            </a:r>
          </a:p>
        </p:txBody>
      </p:sp>
    </p:spTree>
    <p:extLst>
      <p:ext uri="{BB962C8B-B14F-4D97-AF65-F5344CB8AC3E}">
        <p14:creationId xmlns:p14="http://schemas.microsoft.com/office/powerpoint/2010/main" val="31485015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defined">
            <a:extLst>
              <a:ext uri="{FF2B5EF4-FFF2-40B4-BE49-F238E27FC236}">
                <a16:creationId xmlns:a16="http://schemas.microsoft.com/office/drawing/2014/main" id="{CC47097B-555E-139B-9781-39BB14B2F4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238" y="0"/>
            <a:ext cx="109315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3093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Salt &gt; Carthage : r/HistoryMemes">
            <a:extLst>
              <a:ext uri="{FF2B5EF4-FFF2-40B4-BE49-F238E27FC236}">
                <a16:creationId xmlns:a16="http://schemas.microsoft.com/office/drawing/2014/main" id="{18282D6D-6921-D47E-11EE-2A6D053E36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060"/>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87993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8" name="Rectangle 5127">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B93487-6759-7F9C-4608-216252284B7D}"/>
              </a:ext>
            </a:extLst>
          </p:cNvPr>
          <p:cNvSpPr>
            <a:spLocks noGrp="1"/>
          </p:cNvSpPr>
          <p:nvPr>
            <p:ph type="title"/>
          </p:nvPr>
        </p:nvSpPr>
        <p:spPr>
          <a:xfrm>
            <a:off x="836679" y="28637"/>
            <a:ext cx="6002110" cy="1495425"/>
          </a:xfrm>
        </p:spPr>
        <p:txBody>
          <a:bodyPr>
            <a:normAutofit/>
          </a:bodyPr>
          <a:lstStyle/>
          <a:p>
            <a:r>
              <a:rPr lang="en-US" sz="4000" dirty="0"/>
              <a:t>Julius Caesar, Pt. </a:t>
            </a:r>
            <a:r>
              <a:rPr lang="en-US" sz="4000" dirty="0">
                <a:latin typeface="Times New Roman" panose="02020603050405020304" pitchFamily="18" charset="0"/>
                <a:cs typeface="Times New Roman" panose="02020603050405020304" pitchFamily="18" charset="0"/>
              </a:rPr>
              <a:t>I</a:t>
            </a:r>
          </a:p>
        </p:txBody>
      </p:sp>
      <p:sp>
        <p:nvSpPr>
          <p:cNvPr id="3" name="Content Placeholder 2">
            <a:extLst>
              <a:ext uri="{FF2B5EF4-FFF2-40B4-BE49-F238E27FC236}">
                <a16:creationId xmlns:a16="http://schemas.microsoft.com/office/drawing/2014/main" id="{971E20CC-C0A3-8B3C-964A-2B91BF17E927}"/>
              </a:ext>
            </a:extLst>
          </p:cNvPr>
          <p:cNvSpPr>
            <a:spLocks noGrp="1"/>
          </p:cNvSpPr>
          <p:nvPr>
            <p:ph idx="1"/>
          </p:nvPr>
        </p:nvSpPr>
        <p:spPr>
          <a:xfrm>
            <a:off x="836679" y="1942357"/>
            <a:ext cx="6236150" cy="4887005"/>
          </a:xfrm>
        </p:spPr>
        <p:txBody>
          <a:bodyPr>
            <a:normAutofit/>
          </a:bodyPr>
          <a:lstStyle/>
          <a:p>
            <a:r>
              <a:rPr lang="en-US" sz="2400" dirty="0"/>
              <a:t>Caesar was a general and politician who rose through the ranks due to his leadership and </a:t>
            </a:r>
            <a:r>
              <a:rPr lang="en-US" sz="2400" b="1" dirty="0"/>
              <a:t>ambition</a:t>
            </a:r>
            <a:r>
              <a:rPr lang="en-US" sz="2400" dirty="0"/>
              <a:t>.</a:t>
            </a:r>
          </a:p>
          <a:p>
            <a:r>
              <a:rPr lang="en-US" sz="2400" dirty="0"/>
              <a:t>Conquered France and other regions, expanding Rome’s influence.</a:t>
            </a:r>
          </a:p>
          <a:p>
            <a:pPr lvl="1"/>
            <a:r>
              <a:rPr lang="en-US" sz="2000" dirty="0"/>
              <a:t>Veni, Vidi, Vici</a:t>
            </a:r>
          </a:p>
          <a:p>
            <a:r>
              <a:rPr lang="en-US" sz="2400" dirty="0"/>
              <a:t>Appointed "Dictator for Life" in 44 BCE</a:t>
            </a:r>
          </a:p>
          <a:p>
            <a:r>
              <a:rPr lang="en-US" sz="2400" dirty="0"/>
              <a:t>Reforms: Improved Rome’s calendar (leading to the Julian calendar), offered land to soldiers, and introduced measures to aid the poor.</a:t>
            </a:r>
          </a:p>
        </p:txBody>
      </p:sp>
      <p:pic>
        <p:nvPicPr>
          <p:cNvPr id="5123" name="Picture 3" descr="Julius Caesar | Biography, Conquests, Facts, &amp; Death | Britannica">
            <a:extLst>
              <a:ext uri="{FF2B5EF4-FFF2-40B4-BE49-F238E27FC236}">
                <a16:creationId xmlns:a16="http://schemas.microsoft.com/office/drawing/2014/main" id="{0B5DB5C8-1A2B-60E9-CD9D-C868BFAD38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4" r="71"/>
          <a:stretch/>
        </p:blipFill>
        <p:spPr bwMode="auto">
          <a:xfrm>
            <a:off x="7199440" y="10"/>
            <a:ext cx="4992560"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0223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2" name="Rectangle 6151">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E7BB5A-6BA6-05A4-119B-65E58C5BD9FA}"/>
              </a:ext>
            </a:extLst>
          </p:cNvPr>
          <p:cNvSpPr>
            <a:spLocks noGrp="1"/>
          </p:cNvSpPr>
          <p:nvPr>
            <p:ph type="title"/>
          </p:nvPr>
        </p:nvSpPr>
        <p:spPr>
          <a:xfrm>
            <a:off x="836680" y="198990"/>
            <a:ext cx="6002110" cy="1049818"/>
          </a:xfrm>
        </p:spPr>
        <p:txBody>
          <a:bodyPr>
            <a:normAutofit/>
          </a:bodyPr>
          <a:lstStyle/>
          <a:p>
            <a:r>
              <a:rPr lang="en-US" sz="4000" dirty="0"/>
              <a:t>Julius Caesar, Pt. </a:t>
            </a:r>
            <a:r>
              <a:rPr lang="en-US" sz="4000" dirty="0">
                <a:latin typeface="Times New Roman" panose="02020603050405020304" pitchFamily="18" charset="0"/>
                <a:cs typeface="Times New Roman" panose="02020603050405020304" pitchFamily="18" charset="0"/>
              </a:rPr>
              <a:t>II</a:t>
            </a:r>
          </a:p>
        </p:txBody>
      </p:sp>
      <p:sp>
        <p:nvSpPr>
          <p:cNvPr id="3" name="Content Placeholder 2">
            <a:extLst>
              <a:ext uri="{FF2B5EF4-FFF2-40B4-BE49-F238E27FC236}">
                <a16:creationId xmlns:a16="http://schemas.microsoft.com/office/drawing/2014/main" id="{504CDF39-CB70-ADE3-7FDE-A6B3B6E943AD}"/>
              </a:ext>
            </a:extLst>
          </p:cNvPr>
          <p:cNvSpPr>
            <a:spLocks noGrp="1"/>
          </p:cNvSpPr>
          <p:nvPr>
            <p:ph idx="1"/>
          </p:nvPr>
        </p:nvSpPr>
        <p:spPr>
          <a:xfrm>
            <a:off x="476030" y="1248807"/>
            <a:ext cx="6362760" cy="4810469"/>
          </a:xfrm>
        </p:spPr>
        <p:txBody>
          <a:bodyPr>
            <a:normAutofit/>
          </a:bodyPr>
          <a:lstStyle/>
          <a:p>
            <a:r>
              <a:rPr lang="en-US" dirty="0"/>
              <a:t>Caesar’s alliance with Pompey, another powerful general, broke down, leading to a civil war in Rome.</a:t>
            </a:r>
          </a:p>
          <a:p>
            <a:r>
              <a:rPr lang="en-US" dirty="0"/>
              <a:t>Caesar’s march into Italy with his army in 49 BCE was a declaration of war against Rome’s Senate</a:t>
            </a:r>
          </a:p>
          <a:p>
            <a:pPr lvl="1"/>
            <a:r>
              <a:rPr lang="en-US" sz="2000" dirty="0"/>
              <a:t>"The die is cast.“ = What is done, is done.</a:t>
            </a:r>
          </a:p>
          <a:p>
            <a:r>
              <a:rPr lang="en-US" dirty="0"/>
              <a:t>Caesar won the civil war, defeating Pompey and his supporters, solidifying his control over Rome.</a:t>
            </a:r>
          </a:p>
        </p:txBody>
      </p:sp>
      <p:pic>
        <p:nvPicPr>
          <p:cNvPr id="6147" name="Picture 3" descr="Julius Caesar (Roman Military Commander and Statesman) - On This Day">
            <a:extLst>
              <a:ext uri="{FF2B5EF4-FFF2-40B4-BE49-F238E27FC236}">
                <a16:creationId xmlns:a16="http://schemas.microsoft.com/office/drawing/2014/main" id="{E8FFF76B-33C9-9156-203C-22CF05B39E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407" r="5594"/>
          <a:stretch/>
        </p:blipFill>
        <p:spPr bwMode="auto">
          <a:xfrm>
            <a:off x="7199440" y="10"/>
            <a:ext cx="4992560"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6797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CEA96C-E9B6-9D28-2E49-6457396DCD7C}"/>
              </a:ext>
            </a:extLst>
          </p:cNvPr>
          <p:cNvSpPr>
            <a:spLocks noGrp="1"/>
          </p:cNvSpPr>
          <p:nvPr>
            <p:ph type="title"/>
          </p:nvPr>
        </p:nvSpPr>
        <p:spPr>
          <a:xfrm>
            <a:off x="836679" y="723898"/>
            <a:ext cx="6002110" cy="1495425"/>
          </a:xfrm>
        </p:spPr>
        <p:txBody>
          <a:bodyPr>
            <a:normAutofit/>
          </a:bodyPr>
          <a:lstStyle/>
          <a:p>
            <a:r>
              <a:rPr lang="en-US" sz="4000" dirty="0"/>
              <a:t>Julius Caesar Pt. </a:t>
            </a:r>
            <a:r>
              <a:rPr lang="en-US" sz="4000" dirty="0">
                <a:latin typeface="Times New Roman" panose="02020603050405020304" pitchFamily="18" charset="0"/>
                <a:cs typeface="Times New Roman" panose="02020603050405020304" pitchFamily="18" charset="0"/>
              </a:rPr>
              <a:t>III</a:t>
            </a:r>
          </a:p>
        </p:txBody>
      </p:sp>
      <p:sp>
        <p:nvSpPr>
          <p:cNvPr id="3" name="Content Placeholder 2">
            <a:extLst>
              <a:ext uri="{FF2B5EF4-FFF2-40B4-BE49-F238E27FC236}">
                <a16:creationId xmlns:a16="http://schemas.microsoft.com/office/drawing/2014/main" id="{D5FDEDF8-C098-894D-F827-815F8A8849ED}"/>
              </a:ext>
            </a:extLst>
          </p:cNvPr>
          <p:cNvSpPr>
            <a:spLocks noGrp="1"/>
          </p:cNvSpPr>
          <p:nvPr>
            <p:ph idx="1"/>
          </p:nvPr>
        </p:nvSpPr>
        <p:spPr>
          <a:xfrm>
            <a:off x="836680" y="2405067"/>
            <a:ext cx="6002110" cy="3729034"/>
          </a:xfrm>
        </p:spPr>
        <p:txBody>
          <a:bodyPr>
            <a:normAutofit/>
          </a:bodyPr>
          <a:lstStyle/>
          <a:p>
            <a:r>
              <a:rPr lang="en-US" sz="2000"/>
              <a:t>Growing Unrest: Some senators feared Caesar’s power and the end of the Roman Republic.</a:t>
            </a:r>
          </a:p>
          <a:p>
            <a:r>
              <a:rPr lang="en-US" sz="2000"/>
              <a:t>Ides of March: On March 15, 44 BCE, a group of senators, including Brutus and Cassius, plotted to kill him to “save” Rome from tyranny.</a:t>
            </a:r>
          </a:p>
          <a:p>
            <a:pPr lvl="1"/>
            <a:r>
              <a:rPr lang="en-US" sz="2000"/>
              <a:t>Et tu, Brute?</a:t>
            </a:r>
          </a:p>
          <a:p>
            <a:r>
              <a:rPr lang="en-US" sz="2000"/>
              <a:t>Assassination: Caesar was stabbed 23 times in the Senate, marking a turning point in Roman history that eventually led to the rise of the Roman Empire.</a:t>
            </a:r>
          </a:p>
        </p:txBody>
      </p:sp>
      <p:pic>
        <p:nvPicPr>
          <p:cNvPr id="7170" name="Picture 2" descr="The Assassination of Julius Caesar: Causes and Consequences | by Father of  History | Medium">
            <a:extLst>
              <a:ext uri="{FF2B5EF4-FFF2-40B4-BE49-F238E27FC236}">
                <a16:creationId xmlns:a16="http://schemas.microsoft.com/office/drawing/2014/main" id="{CA36A968-DF36-20DA-0299-AF3134ED3D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356" r="42695"/>
          <a:stretch/>
        </p:blipFill>
        <p:spPr bwMode="auto">
          <a:xfrm>
            <a:off x="7199440" y="10"/>
            <a:ext cx="4992560"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741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AFF871-45A3-F5AF-FA99-38EF1EFA3559}"/>
              </a:ext>
            </a:extLst>
          </p:cNvPr>
          <p:cNvSpPr>
            <a:spLocks noGrp="1"/>
          </p:cNvSpPr>
          <p:nvPr>
            <p:ph type="title"/>
          </p:nvPr>
        </p:nvSpPr>
        <p:spPr>
          <a:xfrm>
            <a:off x="7531610" y="365125"/>
            <a:ext cx="3822189" cy="973818"/>
          </a:xfrm>
        </p:spPr>
        <p:txBody>
          <a:bodyPr>
            <a:normAutofit fontScale="90000"/>
          </a:bodyPr>
          <a:lstStyle/>
          <a:p>
            <a:r>
              <a:rPr lang="en-US" sz="4000" dirty="0"/>
              <a:t>Geography of Greece</a:t>
            </a:r>
          </a:p>
        </p:txBody>
      </p:sp>
      <p:pic>
        <p:nvPicPr>
          <p:cNvPr id="4098" name="Picture 2">
            <a:extLst>
              <a:ext uri="{FF2B5EF4-FFF2-40B4-BE49-F238E27FC236}">
                <a16:creationId xmlns:a16="http://schemas.microsoft.com/office/drawing/2014/main" id="{64B32DDB-9519-9D29-0384-6B2B7C8AB6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 b="10559"/>
          <a:stretch/>
        </p:blipFill>
        <p:spPr bwMode="auto">
          <a:xfrm>
            <a:off x="1" y="10"/>
            <a:ext cx="693639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EC5EBD1-5C42-4ED4-EB8E-D6F3D016B91A}"/>
              </a:ext>
            </a:extLst>
          </p:cNvPr>
          <p:cNvSpPr>
            <a:spLocks noGrp="1"/>
          </p:cNvSpPr>
          <p:nvPr>
            <p:ph idx="1"/>
          </p:nvPr>
        </p:nvSpPr>
        <p:spPr>
          <a:xfrm>
            <a:off x="7234000" y="1338943"/>
            <a:ext cx="4657342" cy="5519057"/>
          </a:xfrm>
        </p:spPr>
        <p:txBody>
          <a:bodyPr>
            <a:normAutofit fontScale="92500"/>
          </a:bodyPr>
          <a:lstStyle/>
          <a:p>
            <a:r>
              <a:rPr lang="en-US" sz="2400" dirty="0"/>
              <a:t>Water… lots of it</a:t>
            </a:r>
          </a:p>
          <a:p>
            <a:pPr lvl="1"/>
            <a:r>
              <a:rPr lang="en-US" dirty="0"/>
              <a:t>Mediterranean and Aegean Seas</a:t>
            </a:r>
          </a:p>
          <a:p>
            <a:pPr lvl="1"/>
            <a:r>
              <a:rPr lang="en-US" dirty="0"/>
              <a:t>In Greece, you are never more than 50 miles away from the sea</a:t>
            </a:r>
          </a:p>
          <a:p>
            <a:r>
              <a:rPr lang="en-US" sz="2400" dirty="0"/>
              <a:t>Lots of mountains</a:t>
            </a:r>
          </a:p>
          <a:p>
            <a:pPr lvl="1"/>
            <a:r>
              <a:rPr lang="en-US" dirty="0"/>
              <a:t>Separated the country from itself in the early days</a:t>
            </a:r>
          </a:p>
          <a:p>
            <a:pPr lvl="1"/>
            <a:r>
              <a:rPr lang="en-US" dirty="0"/>
              <a:t>Made sailing a necessity</a:t>
            </a:r>
          </a:p>
          <a:p>
            <a:r>
              <a:rPr lang="en-US" sz="2400" dirty="0"/>
              <a:t>Climate</a:t>
            </a:r>
          </a:p>
          <a:p>
            <a:pPr lvl="1"/>
            <a:r>
              <a:rPr lang="en-US" dirty="0"/>
              <a:t>Mild, wet winters; Hot, dry summers</a:t>
            </a:r>
          </a:p>
          <a:p>
            <a:pPr lvl="1"/>
            <a:r>
              <a:rPr lang="en-US" dirty="0"/>
              <a:t>Shallow roots no good (wheat corn, </a:t>
            </a:r>
            <a:r>
              <a:rPr lang="en-US" dirty="0" err="1"/>
              <a:t>etc</a:t>
            </a:r>
            <a:r>
              <a:rPr lang="en-US" dirty="0"/>
              <a:t>)</a:t>
            </a:r>
          </a:p>
          <a:p>
            <a:pPr lvl="1"/>
            <a:r>
              <a:rPr lang="en-US" dirty="0"/>
              <a:t>Deep roots great (grapes, olive trees, </a:t>
            </a:r>
            <a:r>
              <a:rPr lang="en-US" dirty="0" err="1"/>
              <a:t>etc</a:t>
            </a:r>
            <a:r>
              <a:rPr lang="en-US" dirty="0"/>
              <a:t>)</a:t>
            </a:r>
          </a:p>
        </p:txBody>
      </p:sp>
    </p:spTree>
    <p:extLst>
      <p:ext uri="{BB962C8B-B14F-4D97-AF65-F5344CB8AC3E}">
        <p14:creationId xmlns:p14="http://schemas.microsoft.com/office/powerpoint/2010/main" val="6618423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Mark Antony - Wikipedia">
            <a:extLst>
              <a:ext uri="{FF2B5EF4-FFF2-40B4-BE49-F238E27FC236}">
                <a16:creationId xmlns:a16="http://schemas.microsoft.com/office/drawing/2014/main" id="{DBA0C9A6-A039-8F12-36C5-4F081A48BF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53" r="2324" b="-2"/>
          <a:stretch/>
        </p:blipFill>
        <p:spPr bwMode="auto">
          <a:xfrm>
            <a:off x="2519309" y="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8201" name="Rectangle 820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9283B20-9C68-A3B7-B34D-A462B9964E48}"/>
              </a:ext>
            </a:extLst>
          </p:cNvPr>
          <p:cNvSpPr>
            <a:spLocks noGrp="1"/>
          </p:cNvSpPr>
          <p:nvPr>
            <p:ph type="title"/>
          </p:nvPr>
        </p:nvSpPr>
        <p:spPr>
          <a:xfrm>
            <a:off x="838200" y="365125"/>
            <a:ext cx="10178667" cy="604359"/>
          </a:xfrm>
        </p:spPr>
        <p:txBody>
          <a:bodyPr>
            <a:normAutofit fontScale="90000"/>
          </a:bodyPr>
          <a:lstStyle/>
          <a:p>
            <a:r>
              <a:rPr lang="en-US" sz="4000" dirty="0"/>
              <a:t>Caesar and Marc Antony: Allies and Friends</a:t>
            </a:r>
          </a:p>
        </p:txBody>
      </p:sp>
      <p:sp>
        <p:nvSpPr>
          <p:cNvPr id="3" name="Content Placeholder 2">
            <a:extLst>
              <a:ext uri="{FF2B5EF4-FFF2-40B4-BE49-F238E27FC236}">
                <a16:creationId xmlns:a16="http://schemas.microsoft.com/office/drawing/2014/main" id="{3DF7EB55-C683-78F8-7B40-207746C6EA29}"/>
              </a:ext>
            </a:extLst>
          </p:cNvPr>
          <p:cNvSpPr>
            <a:spLocks noGrp="1"/>
          </p:cNvSpPr>
          <p:nvPr>
            <p:ph idx="1"/>
          </p:nvPr>
        </p:nvSpPr>
        <p:spPr>
          <a:xfrm>
            <a:off x="0" y="1334609"/>
            <a:ext cx="5056742" cy="4731745"/>
          </a:xfrm>
        </p:spPr>
        <p:txBody>
          <a:bodyPr>
            <a:normAutofit/>
          </a:bodyPr>
          <a:lstStyle/>
          <a:p>
            <a:r>
              <a:rPr lang="en-US" sz="2400" dirty="0"/>
              <a:t>Marc Antony was a trusted friend of Julius Caesar, fighting alongside him in the civil wars.</a:t>
            </a:r>
          </a:p>
          <a:p>
            <a:r>
              <a:rPr lang="en-US" sz="2400" dirty="0"/>
              <a:t>After Caesar’s assassination, Antony wanted to protect Caesar’s legacy and find justice for his death.</a:t>
            </a:r>
          </a:p>
          <a:p>
            <a:r>
              <a:rPr lang="en-US" sz="2400" dirty="0"/>
              <a:t>Antony gave a speech at Caesar’s funeral that led to riots.</a:t>
            </a:r>
          </a:p>
          <a:p>
            <a:r>
              <a:rPr lang="en-US" sz="2400" dirty="0"/>
              <a:t>Romans turned against the conspirators, forcing Brutus, Cassius, and their allies to flee Rome.</a:t>
            </a:r>
          </a:p>
        </p:txBody>
      </p:sp>
    </p:spTree>
    <p:extLst>
      <p:ext uri="{BB962C8B-B14F-4D97-AF65-F5344CB8AC3E}">
        <p14:creationId xmlns:p14="http://schemas.microsoft.com/office/powerpoint/2010/main" val="17368246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Подборка &quot;Conversation Street&quot; | Пикабу">
            <a:extLst>
              <a:ext uri="{FF2B5EF4-FFF2-40B4-BE49-F238E27FC236}">
                <a16:creationId xmlns:a16="http://schemas.microsoft.com/office/drawing/2014/main" id="{840EF08D-4E1C-122B-19A1-12B6A5C0D3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75" name="Rectangle 717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30D370-9C33-422F-5DE8-42D0C32893F5}"/>
              </a:ext>
            </a:extLst>
          </p:cNvPr>
          <p:cNvSpPr>
            <a:spLocks noGrp="1"/>
          </p:cNvSpPr>
          <p:nvPr>
            <p:ph type="title"/>
          </p:nvPr>
        </p:nvSpPr>
        <p:spPr>
          <a:xfrm>
            <a:off x="523875" y="5317240"/>
            <a:ext cx="11210925" cy="744836"/>
          </a:xfrm>
        </p:spPr>
        <p:txBody>
          <a:bodyPr>
            <a:normAutofit/>
          </a:bodyPr>
          <a:lstStyle/>
          <a:p>
            <a:pPr algn="ctr"/>
            <a:r>
              <a:rPr lang="en-US" sz="2300" dirty="0">
                <a:solidFill>
                  <a:schemeClr val="tx1">
                    <a:lumMod val="85000"/>
                    <a:lumOff val="15000"/>
                  </a:schemeClr>
                </a:solidFill>
              </a:rPr>
              <a:t>What do you think happened next?</a:t>
            </a:r>
            <a:br>
              <a:rPr lang="en-US" sz="2300" dirty="0">
                <a:solidFill>
                  <a:schemeClr val="tx1">
                    <a:lumMod val="85000"/>
                    <a:lumOff val="15000"/>
                  </a:schemeClr>
                </a:solidFill>
              </a:rPr>
            </a:br>
            <a:endParaRPr lang="en-US" sz="2300" dirty="0">
              <a:solidFill>
                <a:schemeClr val="tx1">
                  <a:lumMod val="85000"/>
                  <a:lumOff val="15000"/>
                </a:schemeClr>
              </a:solidFill>
            </a:endParaRPr>
          </a:p>
        </p:txBody>
      </p:sp>
      <p:cxnSp>
        <p:nvCxnSpPr>
          <p:cNvPr id="7177" name="Straight Connector 717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179" name="Straight Connector 717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69152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B655EA-62F5-2F11-CE50-53622B534894}"/>
              </a:ext>
            </a:extLst>
          </p:cNvPr>
          <p:cNvSpPr>
            <a:spLocks noGrp="1"/>
          </p:cNvSpPr>
          <p:nvPr>
            <p:ph type="title"/>
          </p:nvPr>
        </p:nvSpPr>
        <p:spPr>
          <a:xfrm>
            <a:off x="572493" y="238539"/>
            <a:ext cx="11018520" cy="1434415"/>
          </a:xfrm>
        </p:spPr>
        <p:txBody>
          <a:bodyPr anchor="b">
            <a:normAutofit/>
          </a:bodyPr>
          <a:lstStyle/>
          <a:p>
            <a:r>
              <a:rPr lang="en-US" sz="5400"/>
              <a:t>Pax Romana (Roman Peace)</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FD8BDBD-7DEF-6966-9B0A-C1F36F43D75D}"/>
              </a:ext>
            </a:extLst>
          </p:cNvPr>
          <p:cNvSpPr>
            <a:spLocks noGrp="1"/>
          </p:cNvSpPr>
          <p:nvPr>
            <p:ph idx="1"/>
          </p:nvPr>
        </p:nvSpPr>
        <p:spPr>
          <a:xfrm>
            <a:off x="572492" y="2071316"/>
            <a:ext cx="6764741" cy="4795274"/>
          </a:xfrm>
        </p:spPr>
        <p:txBody>
          <a:bodyPr anchor="t">
            <a:normAutofit lnSpcReduction="10000"/>
          </a:bodyPr>
          <a:lstStyle/>
          <a:p>
            <a:r>
              <a:rPr lang="en-US" sz="2400" dirty="0"/>
              <a:t>The Pax Romana, or "Roman Peace," was a period of about 200 years (27 BCE to 180 CE) when the Roman Empire was mostly peaceful and prosperous.</a:t>
            </a:r>
          </a:p>
          <a:p>
            <a:r>
              <a:rPr lang="en-US" sz="2400" dirty="0"/>
              <a:t>It began with Emperor Augustus, who worked to strengthen Rome’s government, military, and economy.</a:t>
            </a:r>
          </a:p>
          <a:p>
            <a:r>
              <a:rPr lang="en-US" sz="2400" dirty="0"/>
              <a:t>Emperors focused on creating fair laws and a strong government to keep the vast empire united and secure.</a:t>
            </a:r>
          </a:p>
          <a:p>
            <a:r>
              <a:rPr lang="en-US" sz="2400" dirty="0"/>
              <a:t>Lots of trade across the empire, bringing wealth to Rome and its provinces. </a:t>
            </a:r>
          </a:p>
          <a:p>
            <a:r>
              <a:rPr lang="en-US" sz="2400" dirty="0"/>
              <a:t>People enjoyed better infrastructure, like roads and aqueducts.</a:t>
            </a:r>
          </a:p>
        </p:txBody>
      </p:sp>
      <p:pic>
        <p:nvPicPr>
          <p:cNvPr id="5" name="Picture 4">
            <a:extLst>
              <a:ext uri="{FF2B5EF4-FFF2-40B4-BE49-F238E27FC236}">
                <a16:creationId xmlns:a16="http://schemas.microsoft.com/office/drawing/2014/main" id="{47EEA4AD-5ADA-C290-DF09-9BB4480FE7BE}"/>
              </a:ext>
            </a:extLst>
          </p:cNvPr>
          <p:cNvPicPr>
            <a:picLocks noChangeAspect="1"/>
          </p:cNvPicPr>
          <p:nvPr/>
        </p:nvPicPr>
        <p:blipFill>
          <a:blip r:embed="rId3"/>
          <a:srcRect l="2562" r="1230" b="-3"/>
          <a:stretch/>
        </p:blipFill>
        <p:spPr>
          <a:xfrm>
            <a:off x="7675658" y="2093976"/>
            <a:ext cx="3941064" cy="4096512"/>
          </a:xfrm>
          <a:prstGeom prst="rect">
            <a:avLst/>
          </a:prstGeom>
        </p:spPr>
      </p:pic>
    </p:spTree>
    <p:extLst>
      <p:ext uri="{BB962C8B-B14F-4D97-AF65-F5344CB8AC3E}">
        <p14:creationId xmlns:p14="http://schemas.microsoft.com/office/powerpoint/2010/main" val="19558520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2D4A93-E5D2-F8B6-14A0-FA8C7407F836}"/>
              </a:ext>
            </a:extLst>
          </p:cNvPr>
          <p:cNvSpPr>
            <a:spLocks noGrp="1"/>
          </p:cNvSpPr>
          <p:nvPr>
            <p:ph type="title"/>
          </p:nvPr>
        </p:nvSpPr>
        <p:spPr>
          <a:xfrm>
            <a:off x="838201" y="365125"/>
            <a:ext cx="5251316" cy="879781"/>
          </a:xfrm>
        </p:spPr>
        <p:txBody>
          <a:bodyPr>
            <a:normAutofit/>
          </a:bodyPr>
          <a:lstStyle/>
          <a:p>
            <a:r>
              <a:rPr lang="en-US" dirty="0"/>
              <a:t>Roman Legacy</a:t>
            </a:r>
          </a:p>
        </p:txBody>
      </p:sp>
      <p:sp>
        <p:nvSpPr>
          <p:cNvPr id="3" name="Content Placeholder 2">
            <a:extLst>
              <a:ext uri="{FF2B5EF4-FFF2-40B4-BE49-F238E27FC236}">
                <a16:creationId xmlns:a16="http://schemas.microsoft.com/office/drawing/2014/main" id="{624F25AF-F28C-C49C-9782-61C2D904E2D9}"/>
              </a:ext>
            </a:extLst>
          </p:cNvPr>
          <p:cNvSpPr>
            <a:spLocks noGrp="1"/>
          </p:cNvSpPr>
          <p:nvPr>
            <p:ph idx="1"/>
          </p:nvPr>
        </p:nvSpPr>
        <p:spPr>
          <a:xfrm>
            <a:off x="-3048" y="1244906"/>
            <a:ext cx="5460869" cy="4932057"/>
          </a:xfrm>
        </p:spPr>
        <p:txBody>
          <a:bodyPr>
            <a:normAutofit lnSpcReduction="10000"/>
          </a:bodyPr>
          <a:lstStyle/>
          <a:p>
            <a:r>
              <a:rPr lang="en-US" sz="2400" dirty="0"/>
              <a:t>Cultural Flourishing: Art, literature, and architecture thrived, with famous structures like the Colosseum being built during this time.</a:t>
            </a:r>
          </a:p>
          <a:p>
            <a:r>
              <a:rPr lang="en-US" sz="2400" dirty="0"/>
              <a:t>Lasting Legacy: The Pax Romana helped spread Roman culture and ideas across Europe, Africa, and Asia, influencing future civilizations.</a:t>
            </a:r>
          </a:p>
          <a:p>
            <a:pPr lvl="1"/>
            <a:r>
              <a:rPr lang="en-US" dirty="0"/>
              <a:t>Legal Systems</a:t>
            </a:r>
          </a:p>
          <a:p>
            <a:pPr lvl="1"/>
            <a:r>
              <a:rPr lang="en-US" dirty="0"/>
              <a:t>Republican governance (that’s us)</a:t>
            </a:r>
          </a:p>
          <a:p>
            <a:pPr lvl="1"/>
            <a:r>
              <a:rPr lang="en-US" dirty="0"/>
              <a:t>Aqueducts and sewers</a:t>
            </a:r>
          </a:p>
          <a:p>
            <a:pPr lvl="1"/>
            <a:r>
              <a:rPr lang="en-US" dirty="0"/>
              <a:t>Roads</a:t>
            </a:r>
          </a:p>
          <a:p>
            <a:pPr lvl="1"/>
            <a:r>
              <a:rPr lang="en-US" dirty="0"/>
              <a:t>Concrete</a:t>
            </a:r>
          </a:p>
          <a:p>
            <a:pPr lvl="1"/>
            <a:r>
              <a:rPr lang="en-US" dirty="0"/>
              <a:t>Arches</a:t>
            </a:r>
          </a:p>
        </p:txBody>
      </p:sp>
      <p:pic>
        <p:nvPicPr>
          <p:cNvPr id="5" name="Picture 4" descr="The Colosseum">
            <a:extLst>
              <a:ext uri="{FF2B5EF4-FFF2-40B4-BE49-F238E27FC236}">
                <a16:creationId xmlns:a16="http://schemas.microsoft.com/office/drawing/2014/main" id="{CF9D254A-F51E-1EEC-10E6-AD90EB9DD903}"/>
              </a:ext>
            </a:extLst>
          </p:cNvPr>
          <p:cNvPicPr>
            <a:picLocks noChangeAspect="1"/>
          </p:cNvPicPr>
          <p:nvPr/>
        </p:nvPicPr>
        <p:blipFill>
          <a:blip r:embed="rId3"/>
          <a:srcRect l="13567" r="28395"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6758223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7" name="Rectangle 1024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C301A7-8023-1B36-B8EA-8618B4653891}"/>
              </a:ext>
            </a:extLst>
          </p:cNvPr>
          <p:cNvSpPr>
            <a:spLocks noGrp="1"/>
          </p:cNvSpPr>
          <p:nvPr>
            <p:ph type="title"/>
          </p:nvPr>
        </p:nvSpPr>
        <p:spPr>
          <a:xfrm>
            <a:off x="640080" y="325369"/>
            <a:ext cx="4368602" cy="1956841"/>
          </a:xfrm>
        </p:spPr>
        <p:txBody>
          <a:bodyPr anchor="b">
            <a:normAutofit/>
          </a:bodyPr>
          <a:lstStyle/>
          <a:p>
            <a:r>
              <a:rPr lang="en-US" sz="5400"/>
              <a:t>Practice Vocab</a:t>
            </a:r>
          </a:p>
        </p:txBody>
      </p:sp>
      <p:sp>
        <p:nvSpPr>
          <p:cNvPr id="1024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784C4D7-BA39-B847-B638-C4828C49D497}"/>
              </a:ext>
            </a:extLst>
          </p:cNvPr>
          <p:cNvSpPr>
            <a:spLocks noGrp="1"/>
          </p:cNvSpPr>
          <p:nvPr>
            <p:ph idx="1"/>
          </p:nvPr>
        </p:nvSpPr>
        <p:spPr>
          <a:xfrm>
            <a:off x="640080" y="2872899"/>
            <a:ext cx="4243589" cy="3320668"/>
          </a:xfrm>
        </p:spPr>
        <p:txBody>
          <a:bodyPr>
            <a:normAutofit/>
          </a:bodyPr>
          <a:lstStyle/>
          <a:p>
            <a:r>
              <a:rPr lang="en-US" sz="2200"/>
              <a:t>Define the following words in your notes:</a:t>
            </a:r>
          </a:p>
          <a:p>
            <a:pPr lvl="1"/>
            <a:r>
              <a:rPr lang="en-US" sz="2200"/>
              <a:t>Republic	</a:t>
            </a:r>
          </a:p>
          <a:p>
            <a:pPr lvl="1"/>
            <a:r>
              <a:rPr lang="en-US" sz="2200"/>
              <a:t>Constitution</a:t>
            </a:r>
          </a:p>
          <a:p>
            <a:pPr lvl="1"/>
            <a:r>
              <a:rPr lang="en-US" sz="2200"/>
              <a:t>Empire</a:t>
            </a:r>
          </a:p>
        </p:txBody>
      </p:sp>
      <p:pic>
        <p:nvPicPr>
          <p:cNvPr id="10242" name="Picture 2" descr="Lexicography | Meaning, Types of Dictionaries, &amp; Linguistics | Britannica">
            <a:extLst>
              <a:ext uri="{FF2B5EF4-FFF2-40B4-BE49-F238E27FC236}">
                <a16:creationId xmlns:a16="http://schemas.microsoft.com/office/drawing/2014/main" id="{26CD9EED-D7B9-6529-3B6F-BFD541B6C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926" r="13589"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0973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3" name="Rectangle 1127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2CF097-5946-14BA-4AB9-083D15AB3174}"/>
              </a:ext>
            </a:extLst>
          </p:cNvPr>
          <p:cNvSpPr>
            <a:spLocks noGrp="1"/>
          </p:cNvSpPr>
          <p:nvPr>
            <p:ph type="title"/>
          </p:nvPr>
        </p:nvSpPr>
        <p:spPr>
          <a:xfrm>
            <a:off x="640080" y="325369"/>
            <a:ext cx="4368602" cy="1956841"/>
          </a:xfrm>
        </p:spPr>
        <p:txBody>
          <a:bodyPr anchor="b">
            <a:normAutofit/>
          </a:bodyPr>
          <a:lstStyle/>
          <a:p>
            <a:r>
              <a:rPr lang="en-US" sz="5400"/>
              <a:t>Exit Ticket</a:t>
            </a:r>
          </a:p>
        </p:txBody>
      </p:sp>
      <p:sp>
        <p:nvSpPr>
          <p:cNvPr id="1127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55A4120-E8F6-0CBF-AF44-374943107DE7}"/>
              </a:ext>
            </a:extLst>
          </p:cNvPr>
          <p:cNvSpPr>
            <a:spLocks noGrp="1"/>
          </p:cNvSpPr>
          <p:nvPr>
            <p:ph idx="1"/>
          </p:nvPr>
        </p:nvSpPr>
        <p:spPr>
          <a:xfrm>
            <a:off x="640080" y="2872899"/>
            <a:ext cx="4243589" cy="3320668"/>
          </a:xfrm>
        </p:spPr>
        <p:txBody>
          <a:bodyPr>
            <a:normAutofit/>
          </a:bodyPr>
          <a:lstStyle/>
          <a:p>
            <a:r>
              <a:rPr lang="en-US" sz="2200"/>
              <a:t>What is one Roman invention we still use today, and how does it impact our lives?</a:t>
            </a:r>
          </a:p>
        </p:txBody>
      </p:sp>
      <p:pic>
        <p:nvPicPr>
          <p:cNvPr id="11268" name="Picture 4" descr="6 Famous Gladiators Who Became Legends In The Colosseum - Carpe Diem Tours">
            <a:extLst>
              <a:ext uri="{FF2B5EF4-FFF2-40B4-BE49-F238E27FC236}">
                <a16:creationId xmlns:a16="http://schemas.microsoft.com/office/drawing/2014/main" id="{740AB0B2-8B30-F454-78CE-CC9AB41624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574" r="7199"/>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65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8DF67618-B87B-4195-8E24-3B126F79F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64960379-9FF9-400A-A8A8-F5AB633FD3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2C491629-AE25-486B-9B22-2CE4EE8F7E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218159" cy="6858000"/>
            <a:chOff x="651279" y="598259"/>
            <a:chExt cx="10889442" cy="5680742"/>
          </a:xfrm>
        </p:grpSpPr>
        <p:sp>
          <p:nvSpPr>
            <p:cNvPr id="14" name="Color">
              <a:extLst>
                <a:ext uri="{FF2B5EF4-FFF2-40B4-BE49-F238E27FC236}">
                  <a16:creationId xmlns:a16="http://schemas.microsoft.com/office/drawing/2014/main" id="{590EB173-7DC2-4BE8-BC08-19BC09DBD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0731E2C9-2CF0-48B4-9CEA-35B2199AF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6676E83D-DB0D-7C11-0611-18F4AF42EC38}"/>
              </a:ext>
            </a:extLst>
          </p:cNvPr>
          <p:cNvSpPr>
            <a:spLocks noGrp="1"/>
          </p:cNvSpPr>
          <p:nvPr>
            <p:ph type="title"/>
          </p:nvPr>
        </p:nvSpPr>
        <p:spPr>
          <a:xfrm>
            <a:off x="786385" y="841248"/>
            <a:ext cx="5129600" cy="5340097"/>
          </a:xfrm>
        </p:spPr>
        <p:txBody>
          <a:bodyPr anchor="ctr">
            <a:normAutofit/>
          </a:bodyPr>
          <a:lstStyle/>
          <a:p>
            <a:r>
              <a:rPr lang="en-US" sz="4800">
                <a:solidFill>
                  <a:schemeClr val="bg1"/>
                </a:solidFill>
              </a:rPr>
              <a:t>Agenda</a:t>
            </a:r>
          </a:p>
        </p:txBody>
      </p:sp>
      <p:graphicFrame>
        <p:nvGraphicFramePr>
          <p:cNvPr id="5" name="Content Placeholder 2">
            <a:extLst>
              <a:ext uri="{FF2B5EF4-FFF2-40B4-BE49-F238E27FC236}">
                <a16:creationId xmlns:a16="http://schemas.microsoft.com/office/drawing/2014/main" id="{6A7B6205-A908-0A39-0A7A-5AE84016F621}"/>
              </a:ext>
            </a:extLst>
          </p:cNvPr>
          <p:cNvGraphicFramePr>
            <a:graphicFrameLocks noGrp="1"/>
          </p:cNvGraphicFramePr>
          <p:nvPr>
            <p:ph idx="1"/>
          </p:nvPr>
        </p:nvGraphicFramePr>
        <p:xfrm>
          <a:off x="6525628" y="529388"/>
          <a:ext cx="4828172" cy="56519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248295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941E70-7C60-D41E-0F74-30256163FE05}"/>
              </a:ext>
            </a:extLst>
          </p:cNvPr>
          <p:cNvSpPr>
            <a:spLocks noGrp="1"/>
          </p:cNvSpPr>
          <p:nvPr>
            <p:ph type="title"/>
          </p:nvPr>
        </p:nvSpPr>
        <p:spPr>
          <a:xfrm>
            <a:off x="838201" y="365126"/>
            <a:ext cx="5251316" cy="984704"/>
          </a:xfrm>
        </p:spPr>
        <p:txBody>
          <a:bodyPr>
            <a:normAutofit/>
          </a:bodyPr>
          <a:lstStyle/>
          <a:p>
            <a:r>
              <a:rPr lang="en-US" dirty="0"/>
              <a:t>Finishing Rome</a:t>
            </a:r>
          </a:p>
        </p:txBody>
      </p:sp>
      <p:sp>
        <p:nvSpPr>
          <p:cNvPr id="3" name="Content Placeholder 2">
            <a:extLst>
              <a:ext uri="{FF2B5EF4-FFF2-40B4-BE49-F238E27FC236}">
                <a16:creationId xmlns:a16="http://schemas.microsoft.com/office/drawing/2014/main" id="{162C5C18-EB87-2705-C994-A39122558386}"/>
              </a:ext>
            </a:extLst>
          </p:cNvPr>
          <p:cNvSpPr>
            <a:spLocks noGrp="1"/>
          </p:cNvSpPr>
          <p:nvPr>
            <p:ph idx="1"/>
          </p:nvPr>
        </p:nvSpPr>
        <p:spPr>
          <a:xfrm>
            <a:off x="804797" y="1349830"/>
            <a:ext cx="5530689" cy="5508160"/>
          </a:xfrm>
        </p:spPr>
        <p:txBody>
          <a:bodyPr>
            <a:normAutofit/>
          </a:bodyPr>
          <a:lstStyle/>
          <a:p>
            <a:r>
              <a:rPr lang="en-US" sz="2000" dirty="0"/>
              <a:t>Spread of Christianity</a:t>
            </a:r>
          </a:p>
          <a:p>
            <a:pPr lvl="1"/>
            <a:r>
              <a:rPr lang="en-US" sz="2000" dirty="0"/>
              <a:t>Paul of Tarsus shows up in Rome in 50 CE</a:t>
            </a:r>
          </a:p>
          <a:p>
            <a:pPr lvl="2"/>
            <a:r>
              <a:rPr lang="en-US" dirty="0"/>
              <a:t>Spreads the teachings of Jesus</a:t>
            </a:r>
          </a:p>
          <a:p>
            <a:pPr lvl="1"/>
            <a:r>
              <a:rPr lang="en-US" sz="2000" dirty="0"/>
              <a:t>This made a lot of people mad</a:t>
            </a:r>
          </a:p>
          <a:p>
            <a:pPr lvl="2"/>
            <a:r>
              <a:rPr lang="en-US" dirty="0"/>
              <a:t>Christians were persecuted</a:t>
            </a:r>
          </a:p>
          <a:p>
            <a:pPr lvl="2"/>
            <a:r>
              <a:rPr lang="en-US" dirty="0"/>
              <a:t>“Throw to the lions”</a:t>
            </a:r>
          </a:p>
          <a:p>
            <a:pPr lvl="1"/>
            <a:r>
              <a:rPr lang="en-US" sz="2000" dirty="0"/>
              <a:t>In 312, Emperor Constantine becomes a Christian</a:t>
            </a:r>
          </a:p>
          <a:p>
            <a:pPr lvl="1"/>
            <a:r>
              <a:rPr lang="en-US" sz="2000" dirty="0"/>
              <a:t>In 380, Emperor Theodosius says Rome is a Christian empire</a:t>
            </a:r>
          </a:p>
          <a:p>
            <a:r>
              <a:rPr lang="en-US" sz="2000" dirty="0"/>
              <a:t>Empire Splits</a:t>
            </a:r>
          </a:p>
          <a:p>
            <a:pPr lvl="1"/>
            <a:r>
              <a:rPr lang="en-US" sz="2000" dirty="0"/>
              <a:t>Western Rome falls to the Germanic peoples in 476 CE</a:t>
            </a:r>
          </a:p>
          <a:p>
            <a:pPr lvl="1"/>
            <a:r>
              <a:rPr lang="en-US" sz="2000" dirty="0"/>
              <a:t> Eastern Rome survives in Turkey… for now</a:t>
            </a:r>
          </a:p>
        </p:txBody>
      </p:sp>
      <p:pic>
        <p:nvPicPr>
          <p:cNvPr id="1026" name="Picture 2" descr="Constantine the Great | Red Zambala">
            <a:extLst>
              <a:ext uri="{FF2B5EF4-FFF2-40B4-BE49-F238E27FC236}">
                <a16:creationId xmlns:a16="http://schemas.microsoft.com/office/drawing/2014/main" id="{8F6C478E-66DB-5995-534A-B8BF0E5FA9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0578"/>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1057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ere Christians fed to the lions? - Bad Ancient">
            <a:extLst>
              <a:ext uri="{FF2B5EF4-FFF2-40B4-BE49-F238E27FC236}">
                <a16:creationId xmlns:a16="http://schemas.microsoft.com/office/drawing/2014/main" id="{3154FBCD-8599-00C3-EF61-3DC396458F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78450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rescent moon over the temple">
            <a:extLst>
              <a:ext uri="{FF2B5EF4-FFF2-40B4-BE49-F238E27FC236}">
                <a16:creationId xmlns:a16="http://schemas.microsoft.com/office/drawing/2014/main" id="{3CFA8D6A-E39F-A11F-5ECC-5FC8503348B5}"/>
              </a:ext>
            </a:extLst>
          </p:cNvPr>
          <p:cNvPicPr>
            <a:picLocks noChangeAspect="1"/>
          </p:cNvPicPr>
          <p:nvPr/>
        </p:nvPicPr>
        <p:blipFill>
          <a:blip r:embed="rId2"/>
          <a:srcRect r="5882" b="-1"/>
          <a:stretch/>
        </p:blipFill>
        <p:spPr>
          <a:xfrm>
            <a:off x="2522356" y="10"/>
            <a:ext cx="9669642"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AAD0AB4-DC42-4CE2-3C68-516F335DD691}"/>
              </a:ext>
            </a:extLst>
          </p:cNvPr>
          <p:cNvSpPr>
            <a:spLocks noGrp="1"/>
          </p:cNvSpPr>
          <p:nvPr>
            <p:ph type="title"/>
          </p:nvPr>
        </p:nvSpPr>
        <p:spPr>
          <a:xfrm>
            <a:off x="838200" y="365125"/>
            <a:ext cx="3822189" cy="1899912"/>
          </a:xfrm>
        </p:spPr>
        <p:txBody>
          <a:bodyPr>
            <a:normAutofit/>
          </a:bodyPr>
          <a:lstStyle/>
          <a:p>
            <a:r>
              <a:rPr lang="en-US" sz="4000"/>
              <a:t>The Byzantine Empire</a:t>
            </a:r>
          </a:p>
        </p:txBody>
      </p:sp>
      <p:sp>
        <p:nvSpPr>
          <p:cNvPr id="3" name="Content Placeholder 2">
            <a:extLst>
              <a:ext uri="{FF2B5EF4-FFF2-40B4-BE49-F238E27FC236}">
                <a16:creationId xmlns:a16="http://schemas.microsoft.com/office/drawing/2014/main" id="{1C1138E6-20BC-302E-DDAD-C6663BE99C31}"/>
              </a:ext>
            </a:extLst>
          </p:cNvPr>
          <p:cNvSpPr>
            <a:spLocks noGrp="1"/>
          </p:cNvSpPr>
          <p:nvPr>
            <p:ph idx="1"/>
          </p:nvPr>
        </p:nvSpPr>
        <p:spPr>
          <a:xfrm>
            <a:off x="838200" y="2434201"/>
            <a:ext cx="3822189" cy="3742762"/>
          </a:xfrm>
        </p:spPr>
        <p:txBody>
          <a:bodyPr>
            <a:normAutofit/>
          </a:bodyPr>
          <a:lstStyle/>
          <a:p>
            <a:r>
              <a:rPr lang="en-US" sz="2000"/>
              <a:t>Eastern Roman capital Constantinople</a:t>
            </a:r>
          </a:p>
          <a:p>
            <a:pPr lvl="1"/>
            <a:r>
              <a:rPr lang="en-US" sz="2000"/>
              <a:t>Built on the Bosporus</a:t>
            </a:r>
          </a:p>
          <a:p>
            <a:pPr lvl="2"/>
            <a:r>
              <a:rPr lang="en-US"/>
              <a:t>Major trade route</a:t>
            </a:r>
          </a:p>
          <a:p>
            <a:pPr lvl="1"/>
            <a:r>
              <a:rPr lang="en-US" sz="2000"/>
              <a:t>Byzantium -&gt; Constantinople -&gt; Istanbul</a:t>
            </a:r>
          </a:p>
          <a:p>
            <a:r>
              <a:rPr lang="en-US" sz="2000"/>
              <a:t>Emperor Justinian</a:t>
            </a:r>
          </a:p>
          <a:p>
            <a:pPr lvl="1"/>
            <a:r>
              <a:rPr lang="en-US" sz="2000"/>
              <a:t>Tried to get old Rome back</a:t>
            </a:r>
          </a:p>
          <a:p>
            <a:pPr lvl="2"/>
            <a:r>
              <a:rPr lang="en-US"/>
              <a:t>Some success</a:t>
            </a:r>
          </a:p>
          <a:p>
            <a:pPr lvl="1"/>
            <a:r>
              <a:rPr lang="en-US" sz="2000"/>
              <a:t>Was Europe’s greatest power for a time</a:t>
            </a:r>
          </a:p>
          <a:p>
            <a:pPr lvl="1"/>
            <a:endParaRPr lang="en-US" sz="2000"/>
          </a:p>
        </p:txBody>
      </p:sp>
    </p:spTree>
    <p:extLst>
      <p:ext uri="{BB962C8B-B14F-4D97-AF65-F5344CB8AC3E}">
        <p14:creationId xmlns:p14="http://schemas.microsoft.com/office/powerpoint/2010/main" val="42225261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3" name="Rectangle 1032">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Olive grove - Crete Olive Oil">
            <a:extLst>
              <a:ext uri="{FF2B5EF4-FFF2-40B4-BE49-F238E27FC236}">
                <a16:creationId xmlns:a16="http://schemas.microsoft.com/office/drawing/2014/main" id="{4CA156DC-429A-65EF-6AD5-4971CDB652D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467" y="1443480"/>
            <a:ext cx="5294716" cy="3971037"/>
          </a:xfrm>
          <a:prstGeom prst="rect">
            <a:avLst/>
          </a:prstGeom>
          <a:noFill/>
          <a:extLst>
            <a:ext uri="{909E8E84-426E-40DD-AFC4-6F175D3DCCD1}">
              <a14:hiddenFill xmlns:a14="http://schemas.microsoft.com/office/drawing/2010/main">
                <a:solidFill>
                  <a:srgbClr val="FFFFFF"/>
                </a:solidFill>
              </a14:hiddenFill>
            </a:ext>
          </a:extLst>
        </p:spPr>
      </p:pic>
      <p:cxnSp>
        <p:nvCxnSpPr>
          <p:cNvPr id="1037" name="Straight Connector 1036">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1028" name="Picture 4" descr="Greek Winery - 🍇 Wineries &amp; Vineyards for Sale">
            <a:extLst>
              <a:ext uri="{FF2B5EF4-FFF2-40B4-BE49-F238E27FC236}">
                <a16:creationId xmlns:a16="http://schemas.microsoft.com/office/drawing/2014/main" id="{B8CF206B-DE05-016D-7DDE-2B3F0E5F706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53817" y="1222869"/>
            <a:ext cx="5294715" cy="4412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99890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uomo Santa Maria del Flore">
            <a:extLst>
              <a:ext uri="{FF2B5EF4-FFF2-40B4-BE49-F238E27FC236}">
                <a16:creationId xmlns:a16="http://schemas.microsoft.com/office/drawing/2014/main" id="{75FF4DC0-0BEB-812E-C126-3E3D9AF6D381}"/>
              </a:ext>
            </a:extLst>
          </p:cNvPr>
          <p:cNvPicPr>
            <a:picLocks noChangeAspect="1"/>
          </p:cNvPicPr>
          <p:nvPr/>
        </p:nvPicPr>
        <p:blipFill>
          <a:blip r:embed="rId3"/>
          <a:srcRect r="5882" b="-1"/>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B4D1E0-C71C-8033-BA75-C15CA25031F7}"/>
              </a:ext>
            </a:extLst>
          </p:cNvPr>
          <p:cNvSpPr>
            <a:spLocks noGrp="1"/>
          </p:cNvSpPr>
          <p:nvPr>
            <p:ph type="title"/>
          </p:nvPr>
        </p:nvSpPr>
        <p:spPr>
          <a:xfrm>
            <a:off x="838200" y="365125"/>
            <a:ext cx="3822189" cy="769612"/>
          </a:xfrm>
        </p:spPr>
        <p:txBody>
          <a:bodyPr>
            <a:normAutofit/>
          </a:bodyPr>
          <a:lstStyle/>
          <a:p>
            <a:r>
              <a:rPr lang="en-US" sz="4000" dirty="0"/>
              <a:t>CHURCH FIGHT!!!</a:t>
            </a:r>
          </a:p>
        </p:txBody>
      </p:sp>
      <p:sp>
        <p:nvSpPr>
          <p:cNvPr id="3" name="Content Placeholder 2">
            <a:extLst>
              <a:ext uri="{FF2B5EF4-FFF2-40B4-BE49-F238E27FC236}">
                <a16:creationId xmlns:a16="http://schemas.microsoft.com/office/drawing/2014/main" id="{D5806AE5-219E-177E-B59C-9BB109EF4DCC}"/>
              </a:ext>
            </a:extLst>
          </p:cNvPr>
          <p:cNvSpPr>
            <a:spLocks noGrp="1"/>
          </p:cNvSpPr>
          <p:nvPr>
            <p:ph idx="1"/>
          </p:nvPr>
        </p:nvSpPr>
        <p:spPr>
          <a:xfrm>
            <a:off x="342441" y="1288447"/>
            <a:ext cx="4460913" cy="5204428"/>
          </a:xfrm>
        </p:spPr>
        <p:txBody>
          <a:bodyPr>
            <a:normAutofit/>
          </a:bodyPr>
          <a:lstStyle/>
          <a:p>
            <a:r>
              <a:rPr lang="en-US" sz="2000" dirty="0"/>
              <a:t>Western European and Byzantine Christians were one and got along</a:t>
            </a:r>
          </a:p>
          <a:p>
            <a:r>
              <a:rPr lang="en-US" sz="2000" dirty="0"/>
              <a:t>Then there was a problem with </a:t>
            </a:r>
            <a:r>
              <a:rPr lang="en-US" sz="2000" u="sng" dirty="0"/>
              <a:t>icons</a:t>
            </a:r>
            <a:endParaRPr lang="en-US" sz="2000" dirty="0"/>
          </a:p>
          <a:p>
            <a:pPr lvl="1"/>
            <a:r>
              <a:rPr lang="en-US" sz="2000" dirty="0"/>
              <a:t>Pictures and images of religious people</a:t>
            </a:r>
          </a:p>
          <a:p>
            <a:pPr lvl="1"/>
            <a:r>
              <a:rPr lang="en-US" sz="2000" dirty="0"/>
              <a:t>The Byzantines started to think it was a bad idea</a:t>
            </a:r>
          </a:p>
          <a:p>
            <a:pPr lvl="1"/>
            <a:r>
              <a:rPr lang="en-US" sz="2000" dirty="0"/>
              <a:t>Scripture says no; the West says yes</a:t>
            </a:r>
          </a:p>
          <a:p>
            <a:r>
              <a:rPr lang="en-US" sz="2000" u="sng" dirty="0"/>
              <a:t>The Great </a:t>
            </a:r>
            <a:r>
              <a:rPr lang="en-US" sz="2000" u="sng" dirty="0" err="1"/>
              <a:t>Schizm</a:t>
            </a:r>
            <a:endParaRPr lang="en-US" sz="2000" dirty="0"/>
          </a:p>
          <a:p>
            <a:pPr lvl="1"/>
            <a:r>
              <a:rPr lang="en-US" sz="2000" dirty="0"/>
              <a:t>The Christian church splits</a:t>
            </a:r>
          </a:p>
          <a:p>
            <a:pPr lvl="1"/>
            <a:r>
              <a:rPr lang="en-US" sz="2000" dirty="0"/>
              <a:t>The Pope </a:t>
            </a:r>
            <a:r>
              <a:rPr lang="en-US" sz="2000" u="sng" dirty="0"/>
              <a:t>excommunicates</a:t>
            </a:r>
            <a:r>
              <a:rPr lang="en-US" sz="2000" dirty="0"/>
              <a:t> the Eastern leader</a:t>
            </a:r>
          </a:p>
          <a:p>
            <a:pPr lvl="1"/>
            <a:r>
              <a:rPr lang="en-US" sz="2000" dirty="0"/>
              <a:t>The Eastern leader </a:t>
            </a:r>
            <a:r>
              <a:rPr lang="en-US" sz="2000" u="sng" dirty="0"/>
              <a:t>excommunicates</a:t>
            </a:r>
            <a:r>
              <a:rPr lang="en-US" sz="2000" dirty="0"/>
              <a:t> the Pope back</a:t>
            </a:r>
          </a:p>
          <a:p>
            <a:pPr lvl="1"/>
            <a:endParaRPr lang="en-US" sz="2000" dirty="0"/>
          </a:p>
        </p:txBody>
      </p:sp>
    </p:spTree>
    <p:extLst>
      <p:ext uri="{BB962C8B-B14F-4D97-AF65-F5344CB8AC3E}">
        <p14:creationId xmlns:p14="http://schemas.microsoft.com/office/powerpoint/2010/main" val="28746350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8DF67618-B87B-4195-8E24-3B126F79F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64960379-9FF9-400A-A8A8-F5AB633FD3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2C491629-AE25-486B-9B22-2CE4EE8F7E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218159" cy="6858000"/>
            <a:chOff x="651279" y="598259"/>
            <a:chExt cx="10889442" cy="5680742"/>
          </a:xfrm>
        </p:grpSpPr>
        <p:sp>
          <p:nvSpPr>
            <p:cNvPr id="14" name="Color">
              <a:extLst>
                <a:ext uri="{FF2B5EF4-FFF2-40B4-BE49-F238E27FC236}">
                  <a16:creationId xmlns:a16="http://schemas.microsoft.com/office/drawing/2014/main" id="{590EB173-7DC2-4BE8-BC08-19BC09DBD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0731E2C9-2CF0-48B4-9CEA-35B2199AF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62F04BB6-211C-BDA8-961F-0AAEA43CEAD9}"/>
              </a:ext>
            </a:extLst>
          </p:cNvPr>
          <p:cNvSpPr>
            <a:spLocks noGrp="1"/>
          </p:cNvSpPr>
          <p:nvPr>
            <p:ph type="title"/>
          </p:nvPr>
        </p:nvSpPr>
        <p:spPr>
          <a:xfrm>
            <a:off x="786385" y="841248"/>
            <a:ext cx="5129600" cy="5340097"/>
          </a:xfrm>
        </p:spPr>
        <p:txBody>
          <a:bodyPr anchor="ctr">
            <a:normAutofit/>
          </a:bodyPr>
          <a:lstStyle/>
          <a:p>
            <a:r>
              <a:rPr lang="en-US" sz="4800">
                <a:solidFill>
                  <a:schemeClr val="bg1"/>
                </a:solidFill>
              </a:rPr>
              <a:t>Fall of the Empire</a:t>
            </a:r>
          </a:p>
        </p:txBody>
      </p:sp>
      <p:graphicFrame>
        <p:nvGraphicFramePr>
          <p:cNvPr id="5" name="Content Placeholder 2">
            <a:extLst>
              <a:ext uri="{FF2B5EF4-FFF2-40B4-BE49-F238E27FC236}">
                <a16:creationId xmlns:a16="http://schemas.microsoft.com/office/drawing/2014/main" id="{B4C3B7F3-5A21-5709-E1D7-B321F56BEB56}"/>
              </a:ext>
            </a:extLst>
          </p:cNvPr>
          <p:cNvGraphicFramePr>
            <a:graphicFrameLocks noGrp="1"/>
          </p:cNvGraphicFramePr>
          <p:nvPr>
            <p:ph idx="1"/>
          </p:nvPr>
        </p:nvGraphicFramePr>
        <p:xfrm>
          <a:off x="6525628" y="529388"/>
          <a:ext cx="4828172" cy="56519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891450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AF3F0E-1178-DBCA-362D-1F96511D2423}"/>
              </a:ext>
            </a:extLst>
          </p:cNvPr>
          <p:cNvSpPr>
            <a:spLocks noGrp="1"/>
          </p:cNvSpPr>
          <p:nvPr>
            <p:ph type="title"/>
          </p:nvPr>
        </p:nvSpPr>
        <p:spPr>
          <a:xfrm>
            <a:off x="838201" y="365126"/>
            <a:ext cx="5251316" cy="890798"/>
          </a:xfrm>
        </p:spPr>
        <p:txBody>
          <a:bodyPr>
            <a:normAutofit fontScale="90000"/>
          </a:bodyPr>
          <a:lstStyle/>
          <a:p>
            <a:r>
              <a:rPr lang="en-US" sz="4000" dirty="0"/>
              <a:t>Byzantine Culture and Legacy</a:t>
            </a:r>
          </a:p>
        </p:txBody>
      </p:sp>
      <p:sp>
        <p:nvSpPr>
          <p:cNvPr id="3" name="Content Placeholder 2">
            <a:extLst>
              <a:ext uri="{FF2B5EF4-FFF2-40B4-BE49-F238E27FC236}">
                <a16:creationId xmlns:a16="http://schemas.microsoft.com/office/drawing/2014/main" id="{32484F9F-5918-5BB8-938A-8EB2EB58C149}"/>
              </a:ext>
            </a:extLst>
          </p:cNvPr>
          <p:cNvSpPr>
            <a:spLocks noGrp="1"/>
          </p:cNvSpPr>
          <p:nvPr>
            <p:ph idx="1"/>
          </p:nvPr>
        </p:nvSpPr>
        <p:spPr>
          <a:xfrm>
            <a:off x="111087" y="1621050"/>
            <a:ext cx="5727853" cy="5236950"/>
          </a:xfrm>
        </p:spPr>
        <p:txBody>
          <a:bodyPr>
            <a:normAutofit/>
          </a:bodyPr>
          <a:lstStyle/>
          <a:p>
            <a:r>
              <a:rPr lang="en-US" sz="2400" dirty="0"/>
              <a:t>Justinian Code</a:t>
            </a:r>
          </a:p>
          <a:p>
            <a:pPr lvl="1"/>
            <a:r>
              <a:rPr lang="en-US" dirty="0"/>
              <a:t>Reworking of the legal system</a:t>
            </a:r>
          </a:p>
          <a:p>
            <a:pPr lvl="1"/>
            <a:r>
              <a:rPr lang="en-US" dirty="0"/>
              <a:t>Great power to the Emperor</a:t>
            </a:r>
          </a:p>
          <a:p>
            <a:pPr lvl="1"/>
            <a:r>
              <a:rPr lang="en-US" dirty="0"/>
              <a:t>Lots of it has been lost to time</a:t>
            </a:r>
          </a:p>
          <a:p>
            <a:r>
              <a:rPr lang="en-US" sz="2400" dirty="0"/>
              <a:t>Preservation</a:t>
            </a:r>
          </a:p>
          <a:p>
            <a:pPr lvl="1"/>
            <a:r>
              <a:rPr lang="en-US" dirty="0"/>
              <a:t>Took care to save Greek and Roman art</a:t>
            </a:r>
          </a:p>
          <a:p>
            <a:r>
              <a:rPr lang="en-US" sz="2400" dirty="0"/>
              <a:t>Missionary Work</a:t>
            </a:r>
          </a:p>
          <a:p>
            <a:pPr lvl="1"/>
            <a:r>
              <a:rPr lang="en-US" dirty="0"/>
              <a:t>Tried to spread religion and convert people</a:t>
            </a:r>
          </a:p>
        </p:txBody>
      </p:sp>
      <p:pic>
        <p:nvPicPr>
          <p:cNvPr id="3074" name="Picture 2" descr="Crafting a Culture: Language &amp; Linens | Harrison Voss">
            <a:extLst>
              <a:ext uri="{FF2B5EF4-FFF2-40B4-BE49-F238E27FC236}">
                <a16:creationId xmlns:a16="http://schemas.microsoft.com/office/drawing/2014/main" id="{FBBCFCB9-84F0-9578-EBA1-BEDF26C927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691" r="22881"/>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0880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8F0EB6-357F-E579-2FAB-D0DE925843F1}"/>
              </a:ext>
            </a:extLst>
          </p:cNvPr>
          <p:cNvSpPr>
            <a:spLocks noGrp="1"/>
          </p:cNvSpPr>
          <p:nvPr>
            <p:ph type="title"/>
          </p:nvPr>
        </p:nvSpPr>
        <p:spPr>
          <a:xfrm>
            <a:off x="640080" y="325369"/>
            <a:ext cx="4368602" cy="1956841"/>
          </a:xfrm>
        </p:spPr>
        <p:txBody>
          <a:bodyPr anchor="b">
            <a:normAutofit/>
          </a:bodyPr>
          <a:lstStyle/>
          <a:p>
            <a:r>
              <a:rPr lang="en-US" sz="5400"/>
              <a:t>Practice Vocab</a:t>
            </a:r>
          </a:p>
        </p:txBody>
      </p:sp>
      <p:sp>
        <p:nvSpPr>
          <p:cNvPr id="410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B33B704-8993-09CA-394E-818DD5DF0027}"/>
              </a:ext>
            </a:extLst>
          </p:cNvPr>
          <p:cNvSpPr>
            <a:spLocks noGrp="1"/>
          </p:cNvSpPr>
          <p:nvPr>
            <p:ph idx="1"/>
          </p:nvPr>
        </p:nvSpPr>
        <p:spPr>
          <a:xfrm>
            <a:off x="640080" y="2872899"/>
            <a:ext cx="4243589" cy="3320668"/>
          </a:xfrm>
        </p:spPr>
        <p:txBody>
          <a:bodyPr>
            <a:normAutofit/>
          </a:bodyPr>
          <a:lstStyle/>
          <a:p>
            <a:r>
              <a:rPr lang="en-US" sz="2200"/>
              <a:t>Isolated (pg. 268)</a:t>
            </a:r>
          </a:p>
          <a:p>
            <a:r>
              <a:rPr lang="en-US" sz="2200"/>
              <a:t>Authority (pg. 271)</a:t>
            </a:r>
          </a:p>
          <a:p>
            <a:r>
              <a:rPr lang="en-US" sz="2200"/>
              <a:t>Core (pg. 272)</a:t>
            </a:r>
          </a:p>
        </p:txBody>
      </p:sp>
      <p:pic>
        <p:nvPicPr>
          <p:cNvPr id="4098" name="Picture 2" descr="Lexicography | Meaning, Types of Dictionaries, &amp; Linguistics | Britannica">
            <a:extLst>
              <a:ext uri="{FF2B5EF4-FFF2-40B4-BE49-F238E27FC236}">
                <a16:creationId xmlns:a16="http://schemas.microsoft.com/office/drawing/2014/main" id="{1ABD4B63-FFC5-ECE0-9B93-0B643C4A78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926" r="13589"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6801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73B625-321E-B78C-5921-D8C7FF41F2F5}"/>
              </a:ext>
            </a:extLst>
          </p:cNvPr>
          <p:cNvSpPr>
            <a:spLocks noGrp="1"/>
          </p:cNvSpPr>
          <p:nvPr>
            <p:ph type="title"/>
          </p:nvPr>
        </p:nvSpPr>
        <p:spPr>
          <a:xfrm>
            <a:off x="648929" y="557190"/>
            <a:ext cx="5181510" cy="1671569"/>
          </a:xfrm>
        </p:spPr>
        <p:txBody>
          <a:bodyPr>
            <a:normAutofit/>
          </a:bodyPr>
          <a:lstStyle/>
          <a:p>
            <a:r>
              <a:rPr lang="en-US" sz="4000" dirty="0"/>
              <a:t>Do Now</a:t>
            </a:r>
          </a:p>
        </p:txBody>
      </p:sp>
      <p:sp>
        <p:nvSpPr>
          <p:cNvPr id="3" name="Content Placeholder 2">
            <a:extLst>
              <a:ext uri="{FF2B5EF4-FFF2-40B4-BE49-F238E27FC236}">
                <a16:creationId xmlns:a16="http://schemas.microsoft.com/office/drawing/2014/main" id="{0F6F78AA-B848-FC0E-1626-5D4D94703295}"/>
              </a:ext>
            </a:extLst>
          </p:cNvPr>
          <p:cNvSpPr>
            <a:spLocks noGrp="1"/>
          </p:cNvSpPr>
          <p:nvPr>
            <p:ph idx="1"/>
          </p:nvPr>
        </p:nvSpPr>
        <p:spPr>
          <a:xfrm>
            <a:off x="648930" y="2406650"/>
            <a:ext cx="5181508" cy="3722438"/>
          </a:xfrm>
        </p:spPr>
        <p:txBody>
          <a:bodyPr>
            <a:normAutofit/>
          </a:bodyPr>
          <a:lstStyle/>
          <a:p>
            <a:r>
              <a:rPr lang="en-US" dirty="0"/>
              <a:t>What are some things that come to mind when you think about the Middle Ages?</a:t>
            </a:r>
          </a:p>
        </p:txBody>
      </p:sp>
      <p:pic>
        <p:nvPicPr>
          <p:cNvPr id="1026" name="Picture 2" descr="Monty Python and the Holy Grail joins Magic: The Gathering | Polygon">
            <a:extLst>
              <a:ext uri="{FF2B5EF4-FFF2-40B4-BE49-F238E27FC236}">
                <a16:creationId xmlns:a16="http://schemas.microsoft.com/office/drawing/2014/main" id="{861476A3-F09A-E36B-CD79-DBB4C50A1B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683" r="13452" b="-2"/>
          <a:stretch/>
        </p:blipFill>
        <p:spPr bwMode="auto">
          <a:xfrm>
            <a:off x="6189155" y="10"/>
            <a:ext cx="6002844"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03382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3" name="Rectangle 206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4" name="Picture 6" descr="The Plague Doctor, the Most Disturbing Carnival of Venice Mask.">
            <a:extLst>
              <a:ext uri="{FF2B5EF4-FFF2-40B4-BE49-F238E27FC236}">
                <a16:creationId xmlns:a16="http://schemas.microsoft.com/office/drawing/2014/main" id="{1B2420FC-B069-E259-6B63-F8A65B0EF0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773" r="2" b="2"/>
          <a:stretch/>
        </p:blipFill>
        <p:spPr bwMode="auto">
          <a:xfrm>
            <a:off x="196731" y="170453"/>
            <a:ext cx="3794884" cy="65170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e Late Middle Ages - TV Tropes">
            <a:extLst>
              <a:ext uri="{FF2B5EF4-FFF2-40B4-BE49-F238E27FC236}">
                <a16:creationId xmlns:a16="http://schemas.microsoft.com/office/drawing/2014/main" id="{62F3296B-929F-F8F3-858D-FBCC383076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7788" r="1" b="993"/>
          <a:stretch/>
        </p:blipFill>
        <p:spPr bwMode="auto">
          <a:xfrm>
            <a:off x="4184141" y="165371"/>
            <a:ext cx="3826711" cy="317654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obin Hood | Legend &amp; Ballads | Britannica">
            <a:extLst>
              <a:ext uri="{FF2B5EF4-FFF2-40B4-BE49-F238E27FC236}">
                <a16:creationId xmlns:a16="http://schemas.microsoft.com/office/drawing/2014/main" id="{235EB2F4-8DEA-BF6C-D9A6-A72E324354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7650" r="-2" b="26846"/>
          <a:stretch/>
        </p:blipFill>
        <p:spPr bwMode="auto">
          <a:xfrm>
            <a:off x="8193992" y="159910"/>
            <a:ext cx="3826711" cy="318196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What is the significance of Middle Ages in history? - Quora">
            <a:extLst>
              <a:ext uri="{FF2B5EF4-FFF2-40B4-BE49-F238E27FC236}">
                <a16:creationId xmlns:a16="http://schemas.microsoft.com/office/drawing/2014/main" id="{2DAAF547-0290-8C4F-074C-67D213A27F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3733" r="18480" b="3"/>
          <a:stretch/>
        </p:blipFill>
        <p:spPr bwMode="auto">
          <a:xfrm>
            <a:off x="4184141" y="3512234"/>
            <a:ext cx="3826711" cy="317531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Excalibur | Quondam et Futurus | Fandom">
            <a:extLst>
              <a:ext uri="{FF2B5EF4-FFF2-40B4-BE49-F238E27FC236}">
                <a16:creationId xmlns:a16="http://schemas.microsoft.com/office/drawing/2014/main" id="{F3FBA112-0880-B109-8302-9640E079FC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3288" r="2" b="1696"/>
          <a:stretch/>
        </p:blipFill>
        <p:spPr bwMode="auto">
          <a:xfrm>
            <a:off x="8193992" y="3505966"/>
            <a:ext cx="3826711" cy="3181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29902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4" name="Rectangle 3083">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782F72-EEEC-94D2-FC77-3E68D6382804}"/>
              </a:ext>
            </a:extLst>
          </p:cNvPr>
          <p:cNvSpPr>
            <a:spLocks noGrp="1"/>
          </p:cNvSpPr>
          <p:nvPr>
            <p:ph type="title"/>
          </p:nvPr>
        </p:nvSpPr>
        <p:spPr>
          <a:xfrm>
            <a:off x="871442" y="685800"/>
            <a:ext cx="4353116" cy="1474666"/>
          </a:xfrm>
        </p:spPr>
        <p:txBody>
          <a:bodyPr anchor="b">
            <a:normAutofit/>
          </a:bodyPr>
          <a:lstStyle/>
          <a:p>
            <a:pPr algn="ctr"/>
            <a:r>
              <a:rPr lang="en-US" sz="3200">
                <a:solidFill>
                  <a:srgbClr val="595959"/>
                </a:solidFill>
              </a:rPr>
              <a:t>Agenda</a:t>
            </a:r>
          </a:p>
        </p:txBody>
      </p:sp>
      <p:sp>
        <p:nvSpPr>
          <p:cNvPr id="3" name="Content Placeholder 2">
            <a:extLst>
              <a:ext uri="{FF2B5EF4-FFF2-40B4-BE49-F238E27FC236}">
                <a16:creationId xmlns:a16="http://schemas.microsoft.com/office/drawing/2014/main" id="{D7CB9AF4-CDEA-C2CF-EAFA-025B0449EED2}"/>
              </a:ext>
            </a:extLst>
          </p:cNvPr>
          <p:cNvSpPr>
            <a:spLocks noGrp="1"/>
          </p:cNvSpPr>
          <p:nvPr>
            <p:ph idx="1"/>
          </p:nvPr>
        </p:nvSpPr>
        <p:spPr>
          <a:xfrm>
            <a:off x="871442" y="2447337"/>
            <a:ext cx="4353116" cy="3770434"/>
          </a:xfrm>
        </p:spPr>
        <p:txBody>
          <a:bodyPr anchor="t">
            <a:normAutofit/>
          </a:bodyPr>
          <a:lstStyle/>
          <a:p>
            <a:r>
              <a:rPr lang="en-US" sz="2000" dirty="0">
                <a:solidFill>
                  <a:srgbClr val="595959"/>
                </a:solidFill>
              </a:rPr>
              <a:t>Do Now</a:t>
            </a:r>
          </a:p>
          <a:p>
            <a:pPr lvl="1"/>
            <a:r>
              <a:rPr lang="en-US" sz="2000" dirty="0">
                <a:solidFill>
                  <a:srgbClr val="595959"/>
                </a:solidFill>
              </a:rPr>
              <a:t>Song of the Day:</a:t>
            </a:r>
          </a:p>
          <a:p>
            <a:r>
              <a:rPr lang="en-US" sz="2000" dirty="0">
                <a:solidFill>
                  <a:srgbClr val="595959"/>
                </a:solidFill>
              </a:rPr>
              <a:t>Feudal Society</a:t>
            </a:r>
          </a:p>
          <a:p>
            <a:r>
              <a:rPr lang="en-US" sz="2000" dirty="0">
                <a:solidFill>
                  <a:srgbClr val="595959"/>
                </a:solidFill>
              </a:rPr>
              <a:t>Kingdoms and Conquest</a:t>
            </a:r>
          </a:p>
          <a:p>
            <a:r>
              <a:rPr lang="en-US" sz="2000" dirty="0">
                <a:solidFill>
                  <a:srgbClr val="595959"/>
                </a:solidFill>
              </a:rPr>
              <a:t>The Crusades</a:t>
            </a:r>
          </a:p>
          <a:p>
            <a:r>
              <a:rPr lang="en-US" sz="2000" dirty="0">
                <a:solidFill>
                  <a:srgbClr val="595959"/>
                </a:solidFill>
              </a:rPr>
              <a:t>The Black Death</a:t>
            </a:r>
          </a:p>
          <a:p>
            <a:r>
              <a:rPr lang="en-US" sz="2000" dirty="0">
                <a:solidFill>
                  <a:srgbClr val="595959"/>
                </a:solidFill>
              </a:rPr>
              <a:t>Exit Ticket</a:t>
            </a:r>
          </a:p>
        </p:txBody>
      </p:sp>
      <p:pic>
        <p:nvPicPr>
          <p:cNvPr id="3076" name="Picture 4" descr="The best Middle Ages memes :) Memedroid">
            <a:extLst>
              <a:ext uri="{FF2B5EF4-FFF2-40B4-BE49-F238E27FC236}">
                <a16:creationId xmlns:a16="http://schemas.microsoft.com/office/drawing/2014/main" id="{EB02AD0C-47B3-4F7F-08AB-F765DC86100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81801" y="1380329"/>
            <a:ext cx="4797056" cy="414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8620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0A8300-54D5-14E9-2345-F0AF4A3E0886}"/>
              </a:ext>
            </a:extLst>
          </p:cNvPr>
          <p:cNvSpPr>
            <a:spLocks noGrp="1"/>
          </p:cNvSpPr>
          <p:nvPr>
            <p:ph type="title"/>
          </p:nvPr>
        </p:nvSpPr>
        <p:spPr>
          <a:xfrm>
            <a:off x="838201" y="365125"/>
            <a:ext cx="5251316" cy="1093561"/>
          </a:xfrm>
        </p:spPr>
        <p:txBody>
          <a:bodyPr>
            <a:normAutofit/>
          </a:bodyPr>
          <a:lstStyle/>
          <a:p>
            <a:r>
              <a:rPr lang="en-US" dirty="0"/>
              <a:t>Feudal Society</a:t>
            </a:r>
          </a:p>
        </p:txBody>
      </p:sp>
      <p:sp>
        <p:nvSpPr>
          <p:cNvPr id="3" name="Content Placeholder 2">
            <a:extLst>
              <a:ext uri="{FF2B5EF4-FFF2-40B4-BE49-F238E27FC236}">
                <a16:creationId xmlns:a16="http://schemas.microsoft.com/office/drawing/2014/main" id="{E9838934-93A7-DE26-3CE0-1DD88913335E}"/>
              </a:ext>
            </a:extLst>
          </p:cNvPr>
          <p:cNvSpPr>
            <a:spLocks noGrp="1"/>
          </p:cNvSpPr>
          <p:nvPr>
            <p:ph idx="1"/>
          </p:nvPr>
        </p:nvSpPr>
        <p:spPr>
          <a:xfrm>
            <a:off x="185057" y="1458686"/>
            <a:ext cx="6041110" cy="5399314"/>
          </a:xfrm>
        </p:spPr>
        <p:txBody>
          <a:bodyPr>
            <a:normAutofit/>
          </a:bodyPr>
          <a:lstStyle/>
          <a:p>
            <a:r>
              <a:rPr lang="en-US" sz="2400" dirty="0"/>
              <a:t>Middle Ages: 476-1500</a:t>
            </a:r>
          </a:p>
          <a:p>
            <a:pPr lvl="1"/>
            <a:r>
              <a:rPr lang="en-US" dirty="0"/>
              <a:t>Western Europe</a:t>
            </a:r>
          </a:p>
          <a:p>
            <a:r>
              <a:rPr lang="en-US" sz="2400" dirty="0"/>
              <a:t>Lords took over the military duties but served the king</a:t>
            </a:r>
          </a:p>
          <a:p>
            <a:pPr lvl="1"/>
            <a:r>
              <a:rPr lang="en-US" dirty="0"/>
              <a:t>Villagers had to accept the protection</a:t>
            </a:r>
          </a:p>
          <a:p>
            <a:r>
              <a:rPr lang="en-US" sz="2400" u="sng" dirty="0"/>
              <a:t>Feudalism</a:t>
            </a:r>
          </a:p>
          <a:p>
            <a:pPr lvl="1"/>
            <a:r>
              <a:rPr lang="en-US" dirty="0"/>
              <a:t>Kings and queens gave land to nobles in exchange for loyalty</a:t>
            </a:r>
          </a:p>
          <a:p>
            <a:pPr lvl="1"/>
            <a:r>
              <a:rPr lang="en-US" dirty="0"/>
              <a:t>Nobles let peasants live on the land </a:t>
            </a:r>
          </a:p>
          <a:p>
            <a:pPr lvl="2"/>
            <a:r>
              <a:rPr lang="en-US" dirty="0"/>
              <a:t>Farming</a:t>
            </a:r>
          </a:p>
          <a:p>
            <a:pPr lvl="1"/>
            <a:r>
              <a:rPr lang="en-US" dirty="0"/>
              <a:t>Lord: high ranking noble</a:t>
            </a:r>
          </a:p>
          <a:p>
            <a:pPr lvl="1"/>
            <a:r>
              <a:rPr lang="en-US" dirty="0"/>
              <a:t>Vassals: low ranking lords</a:t>
            </a:r>
          </a:p>
          <a:p>
            <a:pPr lvl="2"/>
            <a:r>
              <a:rPr lang="en-US" sz="2400" dirty="0"/>
              <a:t>Received land from lords if loyal</a:t>
            </a:r>
          </a:p>
        </p:txBody>
      </p:sp>
      <p:pic>
        <p:nvPicPr>
          <p:cNvPr id="4098" name="Picture 2" descr="Medieval Castles – The History of England">
            <a:extLst>
              <a:ext uri="{FF2B5EF4-FFF2-40B4-BE49-F238E27FC236}">
                <a16:creationId xmlns:a16="http://schemas.microsoft.com/office/drawing/2014/main" id="{9E719461-06AB-BAC4-E6B8-68EFD801B4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300" r="16490"/>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0727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4" name="Rectangle 5133">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44AAA8-59D9-FFCB-8A5B-B7E66BD11C3C}"/>
              </a:ext>
            </a:extLst>
          </p:cNvPr>
          <p:cNvSpPr>
            <a:spLocks noGrp="1"/>
          </p:cNvSpPr>
          <p:nvPr>
            <p:ph type="title"/>
          </p:nvPr>
        </p:nvSpPr>
        <p:spPr>
          <a:xfrm>
            <a:off x="605386" y="143533"/>
            <a:ext cx="5181510" cy="694667"/>
          </a:xfrm>
        </p:spPr>
        <p:txBody>
          <a:bodyPr>
            <a:normAutofit/>
          </a:bodyPr>
          <a:lstStyle/>
          <a:p>
            <a:r>
              <a:rPr lang="en-US" sz="4000" dirty="0"/>
              <a:t>Feudal Society</a:t>
            </a:r>
          </a:p>
        </p:txBody>
      </p:sp>
      <p:sp>
        <p:nvSpPr>
          <p:cNvPr id="3" name="Content Placeholder 2">
            <a:extLst>
              <a:ext uri="{FF2B5EF4-FFF2-40B4-BE49-F238E27FC236}">
                <a16:creationId xmlns:a16="http://schemas.microsoft.com/office/drawing/2014/main" id="{B9814BE2-4657-CBD4-A353-9AD7F49DC83E}"/>
              </a:ext>
            </a:extLst>
          </p:cNvPr>
          <p:cNvSpPr>
            <a:spLocks noGrp="1"/>
          </p:cNvSpPr>
          <p:nvPr>
            <p:ph idx="1"/>
          </p:nvPr>
        </p:nvSpPr>
        <p:spPr>
          <a:xfrm>
            <a:off x="-1" y="1251856"/>
            <a:ext cx="6186107" cy="5606143"/>
          </a:xfrm>
        </p:spPr>
        <p:txBody>
          <a:bodyPr>
            <a:normAutofit/>
          </a:bodyPr>
          <a:lstStyle/>
          <a:p>
            <a:r>
              <a:rPr lang="en-US" sz="2400" dirty="0"/>
              <a:t>Knights</a:t>
            </a:r>
          </a:p>
          <a:p>
            <a:pPr lvl="1"/>
            <a:r>
              <a:rPr lang="en-US" dirty="0"/>
              <a:t>Nobles trained for warfare</a:t>
            </a:r>
          </a:p>
          <a:p>
            <a:pPr lvl="1"/>
            <a:r>
              <a:rPr lang="en-US" dirty="0"/>
              <a:t>Lived by the code of chivalry</a:t>
            </a:r>
          </a:p>
          <a:p>
            <a:pPr lvl="2"/>
            <a:r>
              <a:rPr lang="en-US" sz="2400" dirty="0"/>
              <a:t>Bravery, loyalty, fairness in battle, and generosity</a:t>
            </a:r>
          </a:p>
          <a:p>
            <a:r>
              <a:rPr lang="en-US" sz="2400" dirty="0"/>
              <a:t>Manors</a:t>
            </a:r>
          </a:p>
          <a:p>
            <a:pPr lvl="1"/>
            <a:r>
              <a:rPr lang="en-US" dirty="0"/>
              <a:t>Agricultural estate of a lord or vassal</a:t>
            </a:r>
          </a:p>
          <a:p>
            <a:r>
              <a:rPr lang="en-US" sz="2400" dirty="0"/>
              <a:t>Serfs</a:t>
            </a:r>
          </a:p>
          <a:p>
            <a:pPr lvl="1"/>
            <a:r>
              <a:rPr lang="en-US" dirty="0"/>
              <a:t>Peasants were required to live and work on a manor</a:t>
            </a:r>
          </a:p>
          <a:p>
            <a:pPr lvl="2"/>
            <a:r>
              <a:rPr lang="en-US" sz="2400" dirty="0"/>
              <a:t>Not slaves, but couldn’t leave</a:t>
            </a:r>
          </a:p>
        </p:txBody>
      </p:sp>
      <p:pic>
        <p:nvPicPr>
          <p:cNvPr id="5122" name="Picture 2" descr="Middle Ages for Kids: A Knight's Armor and Weapons">
            <a:extLst>
              <a:ext uri="{FF2B5EF4-FFF2-40B4-BE49-F238E27FC236}">
                <a16:creationId xmlns:a16="http://schemas.microsoft.com/office/drawing/2014/main" id="{A1FDEEB9-5A2C-220E-C447-C18B0FA2D6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21" r="2630" b="4"/>
          <a:stretch/>
        </p:blipFill>
        <p:spPr bwMode="auto">
          <a:xfrm>
            <a:off x="6189155" y="10"/>
            <a:ext cx="6002844"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0946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E75696-CF2D-C96C-E9E8-F8EDACCE7CA1}"/>
              </a:ext>
            </a:extLst>
          </p:cNvPr>
          <p:cNvSpPr>
            <a:spLocks noGrp="1"/>
          </p:cNvSpPr>
          <p:nvPr>
            <p:ph type="title"/>
          </p:nvPr>
        </p:nvSpPr>
        <p:spPr>
          <a:xfrm>
            <a:off x="235272" y="0"/>
            <a:ext cx="5181510" cy="857953"/>
          </a:xfrm>
        </p:spPr>
        <p:txBody>
          <a:bodyPr>
            <a:normAutofit fontScale="90000"/>
          </a:bodyPr>
          <a:lstStyle/>
          <a:p>
            <a:r>
              <a:rPr lang="en-US" sz="4000" dirty="0"/>
              <a:t>Kingdoms and Conquests</a:t>
            </a:r>
          </a:p>
        </p:txBody>
      </p:sp>
      <p:sp>
        <p:nvSpPr>
          <p:cNvPr id="3" name="Content Placeholder 2">
            <a:extLst>
              <a:ext uri="{FF2B5EF4-FFF2-40B4-BE49-F238E27FC236}">
                <a16:creationId xmlns:a16="http://schemas.microsoft.com/office/drawing/2014/main" id="{10116C1D-3987-59BD-EEBA-2CD54C1752F9}"/>
              </a:ext>
            </a:extLst>
          </p:cNvPr>
          <p:cNvSpPr>
            <a:spLocks noGrp="1"/>
          </p:cNvSpPr>
          <p:nvPr>
            <p:ph idx="1"/>
          </p:nvPr>
        </p:nvSpPr>
        <p:spPr>
          <a:xfrm>
            <a:off x="235274" y="1100364"/>
            <a:ext cx="5181508" cy="5757636"/>
          </a:xfrm>
        </p:spPr>
        <p:txBody>
          <a:bodyPr>
            <a:normAutofit/>
          </a:bodyPr>
          <a:lstStyle/>
          <a:p>
            <a:r>
              <a:rPr lang="en-US" sz="2400" dirty="0"/>
              <a:t>Charlemagne</a:t>
            </a:r>
          </a:p>
          <a:p>
            <a:pPr lvl="1"/>
            <a:r>
              <a:rPr lang="en-US" dirty="0"/>
              <a:t>Conquered most of western Europe</a:t>
            </a:r>
          </a:p>
          <a:p>
            <a:pPr lvl="2"/>
            <a:r>
              <a:rPr lang="en-US" sz="2400" dirty="0"/>
              <a:t>768-843</a:t>
            </a:r>
          </a:p>
          <a:p>
            <a:pPr lvl="1"/>
            <a:r>
              <a:rPr lang="en-US" dirty="0"/>
              <a:t>Christian and spread the faith through conquest</a:t>
            </a:r>
          </a:p>
          <a:p>
            <a:r>
              <a:rPr lang="en-US" sz="2400" dirty="0"/>
              <a:t>700s-mid 900s</a:t>
            </a:r>
          </a:p>
          <a:p>
            <a:pPr lvl="1"/>
            <a:r>
              <a:rPr lang="en-US" dirty="0"/>
              <a:t>Muslims from North Africa took Spain and Portugal</a:t>
            </a:r>
          </a:p>
          <a:p>
            <a:pPr lvl="1"/>
            <a:r>
              <a:rPr lang="en-US" dirty="0"/>
              <a:t>Vikings from Scandinavia took Britan, Ireland, and some of France</a:t>
            </a:r>
          </a:p>
          <a:p>
            <a:pPr lvl="1"/>
            <a:r>
              <a:rPr lang="en-US" dirty="0"/>
              <a:t>The Normans took England in 1066</a:t>
            </a:r>
          </a:p>
        </p:txBody>
      </p:sp>
      <p:pic>
        <p:nvPicPr>
          <p:cNvPr id="6146" name="Picture 2" descr="Charlemagne: The Greatest Conqueror of the Middle Ages?">
            <a:extLst>
              <a:ext uri="{FF2B5EF4-FFF2-40B4-BE49-F238E27FC236}">
                <a16:creationId xmlns:a16="http://schemas.microsoft.com/office/drawing/2014/main" id="{E562593D-587A-BAA6-769B-F025BD6DA9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299" b="20299"/>
          <a:stretch/>
        </p:blipFill>
        <p:spPr bwMode="auto">
          <a:xfrm>
            <a:off x="6189155" y="10"/>
            <a:ext cx="6002844"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502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9" name="Rectangle 5128">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5A8B5B-61DC-51D2-6795-AC51E980E147}"/>
              </a:ext>
            </a:extLst>
          </p:cNvPr>
          <p:cNvSpPr>
            <a:spLocks noGrp="1"/>
          </p:cNvSpPr>
          <p:nvPr>
            <p:ph type="title"/>
          </p:nvPr>
        </p:nvSpPr>
        <p:spPr>
          <a:xfrm>
            <a:off x="1137035" y="609600"/>
            <a:ext cx="3595678" cy="1330839"/>
          </a:xfrm>
        </p:spPr>
        <p:txBody>
          <a:bodyPr>
            <a:normAutofit/>
          </a:bodyPr>
          <a:lstStyle/>
          <a:p>
            <a:r>
              <a:rPr lang="en-US" dirty="0"/>
              <a:t>Early Greeks</a:t>
            </a:r>
          </a:p>
        </p:txBody>
      </p:sp>
      <p:sp>
        <p:nvSpPr>
          <p:cNvPr id="3" name="Content Placeholder 2">
            <a:extLst>
              <a:ext uri="{FF2B5EF4-FFF2-40B4-BE49-F238E27FC236}">
                <a16:creationId xmlns:a16="http://schemas.microsoft.com/office/drawing/2014/main" id="{FA71359F-69E9-8BFC-82C1-3253360AAF9F}"/>
              </a:ext>
            </a:extLst>
          </p:cNvPr>
          <p:cNvSpPr>
            <a:spLocks noGrp="1"/>
          </p:cNvSpPr>
          <p:nvPr>
            <p:ph idx="1"/>
          </p:nvPr>
        </p:nvSpPr>
        <p:spPr>
          <a:xfrm>
            <a:off x="337458" y="1578429"/>
            <a:ext cx="4595702" cy="5279571"/>
          </a:xfrm>
        </p:spPr>
        <p:txBody>
          <a:bodyPr>
            <a:normAutofit/>
          </a:bodyPr>
          <a:lstStyle/>
          <a:p>
            <a:r>
              <a:rPr lang="en-US" sz="2000" dirty="0"/>
              <a:t>Minoans</a:t>
            </a:r>
          </a:p>
          <a:p>
            <a:pPr lvl="1"/>
            <a:r>
              <a:rPr lang="en-US" sz="2000" dirty="0"/>
              <a:t>Island off south Greece</a:t>
            </a:r>
          </a:p>
          <a:p>
            <a:pPr lvl="1"/>
            <a:r>
              <a:rPr lang="en-US" sz="2000" dirty="0"/>
              <a:t>Writing system and stone palaces with running water</a:t>
            </a:r>
          </a:p>
          <a:p>
            <a:pPr lvl="1"/>
            <a:r>
              <a:rPr lang="en-US" sz="2000" dirty="0"/>
              <a:t>Suddenly disappeared</a:t>
            </a:r>
          </a:p>
          <a:p>
            <a:r>
              <a:rPr lang="en-US" sz="2000" dirty="0"/>
              <a:t>Myceneans</a:t>
            </a:r>
          </a:p>
          <a:p>
            <a:pPr lvl="1"/>
            <a:r>
              <a:rPr lang="en-US" sz="2000" dirty="0"/>
              <a:t>Great with bronze</a:t>
            </a:r>
          </a:p>
          <a:p>
            <a:pPr lvl="1"/>
            <a:r>
              <a:rPr lang="en-US" sz="2000" dirty="0"/>
              <a:t>Traded well with others</a:t>
            </a:r>
          </a:p>
          <a:p>
            <a:pPr lvl="1"/>
            <a:r>
              <a:rPr lang="en-US" sz="2000" dirty="0"/>
              <a:t>Destroyed by newcomers from the north</a:t>
            </a:r>
          </a:p>
          <a:p>
            <a:r>
              <a:rPr lang="en-US" sz="2000" dirty="0"/>
              <a:t>Dark Ages</a:t>
            </a:r>
          </a:p>
          <a:p>
            <a:pPr lvl="1"/>
            <a:r>
              <a:rPr lang="en-US" sz="2000" dirty="0"/>
              <a:t>Mainland Greeks left for </a:t>
            </a:r>
            <a:r>
              <a:rPr lang="en-US" sz="2000" b="0" i="0" dirty="0">
                <a:effectLst/>
                <a:latin typeface="Google Sans"/>
              </a:rPr>
              <a:t>Türkiye (then called Ionia)</a:t>
            </a:r>
          </a:p>
          <a:p>
            <a:pPr lvl="1"/>
            <a:r>
              <a:rPr lang="en-US" sz="2000" dirty="0">
                <a:latin typeface="Google Sans"/>
              </a:rPr>
              <a:t>Figured out how to melt iron ore (Iron Age)</a:t>
            </a:r>
            <a:endParaRPr lang="en-US" sz="2000" dirty="0"/>
          </a:p>
        </p:txBody>
      </p:sp>
      <p:pic>
        <p:nvPicPr>
          <p:cNvPr id="5122" name="Picture 2" descr="The Archaeological Site of Knossos - Through Eternity Tours">
            <a:extLst>
              <a:ext uri="{FF2B5EF4-FFF2-40B4-BE49-F238E27FC236}">
                <a16:creationId xmlns:a16="http://schemas.microsoft.com/office/drawing/2014/main" id="{52557DAA-04E8-309D-A7D2-EFD44B3E32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892" r="19654"/>
          <a:stretch/>
        </p:blipFill>
        <p:spPr bwMode="auto">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9583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029790-351F-4FA3-FF78-E719B89D1511}"/>
              </a:ext>
            </a:extLst>
          </p:cNvPr>
          <p:cNvSpPr>
            <a:spLocks noGrp="1"/>
          </p:cNvSpPr>
          <p:nvPr>
            <p:ph type="title"/>
          </p:nvPr>
        </p:nvSpPr>
        <p:spPr>
          <a:xfrm>
            <a:off x="736015" y="0"/>
            <a:ext cx="5181510" cy="738210"/>
          </a:xfrm>
        </p:spPr>
        <p:txBody>
          <a:bodyPr>
            <a:normAutofit/>
          </a:bodyPr>
          <a:lstStyle/>
          <a:p>
            <a:r>
              <a:rPr lang="en-US" sz="4000" dirty="0"/>
              <a:t>The Crusades</a:t>
            </a:r>
          </a:p>
        </p:txBody>
      </p:sp>
      <p:sp>
        <p:nvSpPr>
          <p:cNvPr id="3" name="Content Placeholder 2">
            <a:extLst>
              <a:ext uri="{FF2B5EF4-FFF2-40B4-BE49-F238E27FC236}">
                <a16:creationId xmlns:a16="http://schemas.microsoft.com/office/drawing/2014/main" id="{C3A1C03D-AABC-89A1-2159-CBA224DE6668}"/>
              </a:ext>
            </a:extLst>
          </p:cNvPr>
          <p:cNvSpPr>
            <a:spLocks noGrp="1"/>
          </p:cNvSpPr>
          <p:nvPr>
            <p:ph idx="1"/>
          </p:nvPr>
        </p:nvSpPr>
        <p:spPr>
          <a:xfrm>
            <a:off x="-1" y="1013278"/>
            <a:ext cx="6186107" cy="5844722"/>
          </a:xfrm>
        </p:spPr>
        <p:txBody>
          <a:bodyPr>
            <a:normAutofit/>
          </a:bodyPr>
          <a:lstStyle/>
          <a:p>
            <a:r>
              <a:rPr lang="en-US" sz="2400" dirty="0"/>
              <a:t>The Church was the highest authority in the land</a:t>
            </a:r>
          </a:p>
          <a:p>
            <a:pPr lvl="1"/>
            <a:r>
              <a:rPr lang="en-US" dirty="0"/>
              <a:t>Some people didn’t like it</a:t>
            </a:r>
          </a:p>
          <a:p>
            <a:pPr lvl="1"/>
            <a:r>
              <a:rPr lang="en-US" dirty="0"/>
              <a:t>Some people thought their faith should be in charge</a:t>
            </a:r>
          </a:p>
          <a:p>
            <a:r>
              <a:rPr lang="en-US" sz="2400" dirty="0"/>
              <a:t>Mid-1000s</a:t>
            </a:r>
          </a:p>
          <a:p>
            <a:pPr lvl="1"/>
            <a:r>
              <a:rPr lang="en-US" dirty="0"/>
              <a:t>The Turkish wanted SW Asia, including where Jesus lived</a:t>
            </a:r>
          </a:p>
          <a:p>
            <a:pPr lvl="1"/>
            <a:r>
              <a:rPr lang="en-US" dirty="0"/>
              <a:t>1095: Pope Urban calls for knights to free the Holy Land from Muslim rule</a:t>
            </a:r>
          </a:p>
          <a:p>
            <a:pPr lvl="1"/>
            <a:r>
              <a:rPr lang="en-US" u="sng" dirty="0"/>
              <a:t>The Crusades</a:t>
            </a:r>
            <a:r>
              <a:rPr lang="en-US" dirty="0"/>
              <a:t>: Wars fought to establish Christian rule over the Holy Land</a:t>
            </a:r>
          </a:p>
          <a:p>
            <a:pPr marL="457200" lvl="1" indent="0">
              <a:buNone/>
            </a:pPr>
            <a:endParaRPr lang="en-US" dirty="0"/>
          </a:p>
        </p:txBody>
      </p:sp>
      <p:pic>
        <p:nvPicPr>
          <p:cNvPr id="7170" name="Picture 2" descr="The Crusades: Causes &amp; Goals - World History Encyclopedia">
            <a:extLst>
              <a:ext uri="{FF2B5EF4-FFF2-40B4-BE49-F238E27FC236}">
                <a16:creationId xmlns:a16="http://schemas.microsoft.com/office/drawing/2014/main" id="{1C1FEA28-57DD-F7BD-53B5-BB47A8BB4C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137" r="26627"/>
          <a:stretch/>
        </p:blipFill>
        <p:spPr bwMode="auto">
          <a:xfrm>
            <a:off x="6189155" y="10"/>
            <a:ext cx="6002844"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3518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32A582-CE6D-AF5F-A6C5-4DC5A9706FDA}"/>
              </a:ext>
            </a:extLst>
          </p:cNvPr>
          <p:cNvSpPr>
            <a:spLocks noGrp="1"/>
          </p:cNvSpPr>
          <p:nvPr>
            <p:ph type="title"/>
          </p:nvPr>
        </p:nvSpPr>
        <p:spPr>
          <a:xfrm>
            <a:off x="1136397" y="502020"/>
            <a:ext cx="5323715" cy="771609"/>
          </a:xfrm>
        </p:spPr>
        <p:txBody>
          <a:bodyPr anchor="b">
            <a:normAutofit/>
          </a:bodyPr>
          <a:lstStyle/>
          <a:p>
            <a:r>
              <a:rPr lang="en-US" sz="4000" dirty="0"/>
              <a:t>The Crusades</a:t>
            </a:r>
          </a:p>
        </p:txBody>
      </p:sp>
      <p:sp>
        <p:nvSpPr>
          <p:cNvPr id="3" name="Content Placeholder 2">
            <a:extLst>
              <a:ext uri="{FF2B5EF4-FFF2-40B4-BE49-F238E27FC236}">
                <a16:creationId xmlns:a16="http://schemas.microsoft.com/office/drawing/2014/main" id="{84896639-E8A0-612D-FD41-757FF0FD4DA3}"/>
              </a:ext>
            </a:extLst>
          </p:cNvPr>
          <p:cNvSpPr>
            <a:spLocks noGrp="1"/>
          </p:cNvSpPr>
          <p:nvPr>
            <p:ph idx="1"/>
          </p:nvPr>
        </p:nvSpPr>
        <p:spPr>
          <a:xfrm>
            <a:off x="252295" y="1535037"/>
            <a:ext cx="6083191" cy="5224992"/>
          </a:xfrm>
        </p:spPr>
        <p:txBody>
          <a:bodyPr anchor="t">
            <a:normAutofit/>
          </a:bodyPr>
          <a:lstStyle/>
          <a:p>
            <a:r>
              <a:rPr lang="en-US" sz="2400" dirty="0"/>
              <a:t>First Crusade – 1099</a:t>
            </a:r>
          </a:p>
          <a:p>
            <a:pPr lvl="1"/>
            <a:r>
              <a:rPr lang="en-US" dirty="0"/>
              <a:t>Europe wins Jerusalem and establishes Catholic kingdoms</a:t>
            </a:r>
          </a:p>
          <a:p>
            <a:r>
              <a:rPr lang="en-US" sz="2400" dirty="0"/>
              <a:t>Second Crusade – 1189</a:t>
            </a:r>
          </a:p>
          <a:p>
            <a:pPr lvl="1"/>
            <a:r>
              <a:rPr lang="en-US" dirty="0"/>
              <a:t>Muslims regain control of Jerusalem</a:t>
            </a:r>
          </a:p>
          <a:p>
            <a:r>
              <a:rPr lang="en-US" sz="2400" dirty="0"/>
              <a:t>Third Crusade</a:t>
            </a:r>
          </a:p>
          <a:p>
            <a:pPr lvl="1"/>
            <a:r>
              <a:rPr lang="en-US" dirty="0"/>
              <a:t>Europe won control of Spain and Portugal from Muslim rule in the 1400s</a:t>
            </a:r>
          </a:p>
          <a:p>
            <a:r>
              <a:rPr lang="en-US" sz="2400" dirty="0"/>
              <a:t>Indiana Jones and the Last Crusade</a:t>
            </a:r>
          </a:p>
          <a:p>
            <a:pPr lvl="1"/>
            <a:r>
              <a:rPr lang="en-US" dirty="0"/>
              <a:t>Great movie (don’t write this down </a:t>
            </a:r>
            <a:r>
              <a:rPr lang="en-US" dirty="0">
                <a:sym typeface="Wingdings" panose="05000000000000000000" pitchFamily="2" charset="2"/>
              </a:rPr>
              <a:t>)</a:t>
            </a:r>
          </a:p>
          <a:p>
            <a:r>
              <a:rPr lang="en-US" sz="2400" dirty="0">
                <a:sym typeface="Wingdings" panose="05000000000000000000" pitchFamily="2" charset="2"/>
              </a:rPr>
              <a:t>Effects of the Crusades</a:t>
            </a:r>
          </a:p>
          <a:p>
            <a:pPr lvl="1"/>
            <a:r>
              <a:rPr lang="en-US" dirty="0">
                <a:sym typeface="Wingdings" panose="05000000000000000000" pitchFamily="2" charset="2"/>
              </a:rPr>
              <a:t>Blood, death, destruction,… and trade.</a:t>
            </a:r>
            <a:endParaRPr lang="en-US" dirty="0"/>
          </a:p>
        </p:txBody>
      </p:sp>
      <p:sp>
        <p:nvSpPr>
          <p:cNvPr id="8201" name="Rectangle 8200">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3" name="Rectangle 820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05" name="Rectangle 8204">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07" name="Rectangle 820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194" name="Picture 2" descr="Revival: The Muslim Response to the Crusades | Religion | Al Jazeera">
            <a:extLst>
              <a:ext uri="{FF2B5EF4-FFF2-40B4-BE49-F238E27FC236}">
                <a16:creationId xmlns:a16="http://schemas.microsoft.com/office/drawing/2014/main" id="{A9C2D8D7-CCA0-B14F-B0BF-9956BECEE18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75967" y="2277198"/>
            <a:ext cx="4170530" cy="2335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5724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84DF55BE-B4AB-4BA1-BDE1-E9F7FB3F1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D061E5-A87B-C878-89A7-4CBC591A3B89}"/>
              </a:ext>
            </a:extLst>
          </p:cNvPr>
          <p:cNvSpPr>
            <a:spLocks noGrp="1"/>
          </p:cNvSpPr>
          <p:nvPr>
            <p:ph type="title"/>
          </p:nvPr>
        </p:nvSpPr>
        <p:spPr>
          <a:xfrm>
            <a:off x="841249" y="539578"/>
            <a:ext cx="5981278" cy="842908"/>
          </a:xfrm>
        </p:spPr>
        <p:txBody>
          <a:bodyPr>
            <a:normAutofit/>
          </a:bodyPr>
          <a:lstStyle/>
          <a:p>
            <a:r>
              <a:rPr lang="en-US" sz="4000" dirty="0"/>
              <a:t>The Black Death</a:t>
            </a:r>
          </a:p>
        </p:txBody>
      </p:sp>
      <p:sp>
        <p:nvSpPr>
          <p:cNvPr id="3" name="Content Placeholder 2">
            <a:extLst>
              <a:ext uri="{FF2B5EF4-FFF2-40B4-BE49-F238E27FC236}">
                <a16:creationId xmlns:a16="http://schemas.microsoft.com/office/drawing/2014/main" id="{EDE0C04B-4683-964F-809A-3C07AB4D1548}"/>
              </a:ext>
            </a:extLst>
          </p:cNvPr>
          <p:cNvSpPr>
            <a:spLocks noGrp="1"/>
          </p:cNvSpPr>
          <p:nvPr>
            <p:ph idx="1"/>
          </p:nvPr>
        </p:nvSpPr>
        <p:spPr>
          <a:xfrm>
            <a:off x="841249" y="1583724"/>
            <a:ext cx="5981278" cy="5274276"/>
          </a:xfrm>
        </p:spPr>
        <p:txBody>
          <a:bodyPr>
            <a:normAutofit/>
          </a:bodyPr>
          <a:lstStyle/>
          <a:p>
            <a:r>
              <a:rPr lang="en-US" sz="2400" dirty="0"/>
              <a:t>1347: A disease came to Europe along Asian trade routes</a:t>
            </a:r>
          </a:p>
          <a:p>
            <a:r>
              <a:rPr lang="en-US" sz="2400" dirty="0"/>
              <a:t>1347-1356: Around 50 million people had died from the disease</a:t>
            </a:r>
          </a:p>
          <a:p>
            <a:r>
              <a:rPr lang="en-US" sz="2400" dirty="0"/>
              <a:t>Jews were falsely blamed for the disease</a:t>
            </a:r>
          </a:p>
          <a:p>
            <a:pPr lvl="1"/>
            <a:r>
              <a:rPr lang="en-US" dirty="0"/>
              <a:t>In Strasburg, France, Jews were forced to convert to Christianity or be burned to death</a:t>
            </a:r>
          </a:p>
          <a:p>
            <a:r>
              <a:rPr lang="en-US" sz="2400" dirty="0"/>
              <a:t>Fewer serfs to work the land</a:t>
            </a:r>
          </a:p>
          <a:p>
            <a:pPr lvl="1"/>
            <a:r>
              <a:rPr lang="en-US" dirty="0"/>
              <a:t>Serfs demanded to be paid</a:t>
            </a:r>
          </a:p>
          <a:p>
            <a:pPr lvl="1"/>
            <a:r>
              <a:rPr lang="en-US" dirty="0"/>
              <a:t>Some places had revolts</a:t>
            </a:r>
          </a:p>
          <a:p>
            <a:endParaRPr lang="en-US" sz="2400" dirty="0"/>
          </a:p>
          <a:p>
            <a:endParaRPr lang="en-US" sz="2400" dirty="0"/>
          </a:p>
        </p:txBody>
      </p:sp>
      <p:pic>
        <p:nvPicPr>
          <p:cNvPr id="1026" name="Picture 2" descr="Yersinia pestis- characteristics, habitat and virulence factors - Online  Biology Notes">
            <a:extLst>
              <a:ext uri="{FF2B5EF4-FFF2-40B4-BE49-F238E27FC236}">
                <a16:creationId xmlns:a16="http://schemas.microsoft.com/office/drawing/2014/main" id="{CB88D332-E0EE-1565-E2CA-8C84ADEAB86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53415" y="168876"/>
            <a:ext cx="4679091" cy="26319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regon man recovering from rare case of the plague | Oregon | The Guardian">
            <a:extLst>
              <a:ext uri="{FF2B5EF4-FFF2-40B4-BE49-F238E27FC236}">
                <a16:creationId xmlns:a16="http://schemas.microsoft.com/office/drawing/2014/main" id="{9AD5E565-5A32-AE51-9FF0-4AD70ADE001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187519" y="3087549"/>
            <a:ext cx="4810874" cy="2886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2475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ADACFE-4206-DEF5-AB85-FDB9EFBCBCDD}"/>
              </a:ext>
            </a:extLst>
          </p:cNvPr>
          <p:cNvSpPr>
            <a:spLocks noGrp="1"/>
          </p:cNvSpPr>
          <p:nvPr>
            <p:ph type="title"/>
          </p:nvPr>
        </p:nvSpPr>
        <p:spPr>
          <a:xfrm>
            <a:off x="746731" y="0"/>
            <a:ext cx="5334197" cy="1708242"/>
          </a:xfrm>
        </p:spPr>
        <p:txBody>
          <a:bodyPr anchor="ctr">
            <a:normAutofit/>
          </a:bodyPr>
          <a:lstStyle/>
          <a:p>
            <a:r>
              <a:rPr lang="en-US" sz="4000" dirty="0"/>
              <a:t>The Renaissance (1300s-1500s)</a:t>
            </a:r>
          </a:p>
        </p:txBody>
      </p:sp>
      <p:sp>
        <p:nvSpPr>
          <p:cNvPr id="3" name="Content Placeholder 2">
            <a:extLst>
              <a:ext uri="{FF2B5EF4-FFF2-40B4-BE49-F238E27FC236}">
                <a16:creationId xmlns:a16="http://schemas.microsoft.com/office/drawing/2014/main" id="{782692B2-23FB-FB09-1517-DCC0BD53B7B1}"/>
              </a:ext>
            </a:extLst>
          </p:cNvPr>
          <p:cNvSpPr>
            <a:spLocks noGrp="1"/>
          </p:cNvSpPr>
          <p:nvPr>
            <p:ph idx="1"/>
          </p:nvPr>
        </p:nvSpPr>
        <p:spPr>
          <a:xfrm>
            <a:off x="746730" y="1527717"/>
            <a:ext cx="5334197" cy="5330283"/>
          </a:xfrm>
        </p:spPr>
        <p:txBody>
          <a:bodyPr anchor="ctr">
            <a:normAutofit/>
          </a:bodyPr>
          <a:lstStyle/>
          <a:p>
            <a:r>
              <a:rPr lang="en-US" sz="2400" dirty="0"/>
              <a:t>Renaissance = “Rebirth”</a:t>
            </a:r>
          </a:p>
          <a:p>
            <a:r>
              <a:rPr lang="en-US" sz="2400" dirty="0"/>
              <a:t>Started in Italy</a:t>
            </a:r>
          </a:p>
          <a:p>
            <a:pPr lvl="1"/>
            <a:r>
              <a:rPr lang="en-US" dirty="0"/>
              <a:t>No more feudalism</a:t>
            </a:r>
          </a:p>
          <a:p>
            <a:r>
              <a:rPr lang="en-US" sz="2400" dirty="0"/>
              <a:t>Rediscovered the learning of the ancient Greeks and Romans</a:t>
            </a:r>
          </a:p>
          <a:p>
            <a:pPr lvl="1"/>
            <a:r>
              <a:rPr lang="en-US" dirty="0"/>
              <a:t>The Byzantines and Muslims saved all of it</a:t>
            </a:r>
          </a:p>
          <a:p>
            <a:r>
              <a:rPr lang="en-US" sz="2400" dirty="0"/>
              <a:t>New Thought: </a:t>
            </a:r>
            <a:r>
              <a:rPr lang="en-US" sz="2400" u="sng" dirty="0"/>
              <a:t>Humanism</a:t>
            </a:r>
          </a:p>
          <a:p>
            <a:pPr lvl="1"/>
            <a:r>
              <a:rPr lang="en-US" dirty="0"/>
              <a:t>Seek a better life on Earth, not just salvation after death</a:t>
            </a:r>
          </a:p>
          <a:p>
            <a:r>
              <a:rPr lang="en-US" sz="2400" dirty="0"/>
              <a:t>Science: Galileo discovered the Earth revolved around the Sun</a:t>
            </a:r>
          </a:p>
          <a:p>
            <a:pPr lvl="1"/>
            <a:r>
              <a:rPr lang="en-US" dirty="0"/>
              <a:t>Church: </a:t>
            </a:r>
            <a:r>
              <a:rPr lang="en-US" dirty="0" err="1"/>
              <a:t>Shutupyaface</a:t>
            </a:r>
            <a:endParaRPr lang="en-US" dirty="0"/>
          </a:p>
        </p:txBody>
      </p:sp>
      <p:pic>
        <p:nvPicPr>
          <p:cNvPr id="1030" name="Picture 6" descr="Galileo Galilei">
            <a:extLst>
              <a:ext uri="{FF2B5EF4-FFF2-40B4-BE49-F238E27FC236}">
                <a16:creationId xmlns:a16="http://schemas.microsoft.com/office/drawing/2014/main" id="{41F35F51-6CB9-0C3C-E74C-CAA2C7E2D8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159" r="32158" b="-1"/>
          <a:stretch/>
        </p:blipFill>
        <p:spPr bwMode="auto">
          <a:xfrm>
            <a:off x="6857797" y="-10886"/>
            <a:ext cx="5334204" cy="6868886"/>
          </a:xfrm>
          <a:prstGeom prst="rect">
            <a:avLst/>
          </a:prstGeom>
          <a:noFill/>
          <a:effectLst>
            <a:outerShdw blurRad="127000" dist="50800" dir="10800000" sx="99000" sy="99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 Pinched Fingers Emoji">
            <a:extLst>
              <a:ext uri="{FF2B5EF4-FFF2-40B4-BE49-F238E27FC236}">
                <a16:creationId xmlns:a16="http://schemas.microsoft.com/office/drawing/2014/main" id="{11409C24-6D6A-5E0B-A6EA-6E3EFF9AF7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0127" y="6333893"/>
            <a:ext cx="524107" cy="524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5795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0" name="Picture 6" descr="From Renaissance, to the Pre-Raphaelites and Beyond">
            <a:extLst>
              <a:ext uri="{FF2B5EF4-FFF2-40B4-BE49-F238E27FC236}">
                <a16:creationId xmlns:a16="http://schemas.microsoft.com/office/drawing/2014/main" id="{94B708B0-FC34-A2E7-CBCD-1AF6E7B574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335" r="43024" b="-1"/>
          <a:stretch/>
        </p:blipFill>
        <p:spPr bwMode="auto">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Art Vocabulary | 10 Italian Art Terms You Should Know About">
            <a:extLst>
              <a:ext uri="{FF2B5EF4-FFF2-40B4-BE49-F238E27FC236}">
                <a16:creationId xmlns:a16="http://schemas.microsoft.com/office/drawing/2014/main" id="{C83B0ED5-784D-F744-673B-23B8C16A8B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373" r="4" b="28357"/>
          <a:stretch/>
        </p:blipFill>
        <p:spPr bwMode="auto">
          <a:xfrm>
            <a:off x="20" y="4069976"/>
            <a:ext cx="3535311" cy="278802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mes of Renaissance Art – Fountainstreetfineart.com">
            <a:extLst>
              <a:ext uri="{FF2B5EF4-FFF2-40B4-BE49-F238E27FC236}">
                <a16:creationId xmlns:a16="http://schemas.microsoft.com/office/drawing/2014/main" id="{BC7236CB-5D5B-E9CD-F6F5-8B06411144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236" r="5985" b="-2"/>
          <a:stretch/>
        </p:blipFill>
        <p:spPr bwMode="auto">
          <a:xfrm>
            <a:off x="3696199" y="3257176"/>
            <a:ext cx="4789093" cy="360082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amous Renaissance Paintings - 25 Most Famous Renaissance Paintings">
            <a:extLst>
              <a:ext uri="{FF2B5EF4-FFF2-40B4-BE49-F238E27FC236}">
                <a16:creationId xmlns:a16="http://schemas.microsoft.com/office/drawing/2014/main" id="{7609DF78-9665-43B1-6DA6-2E98C3AB66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7156" b="-3"/>
          <a:stretch/>
        </p:blipFill>
        <p:spPr bwMode="auto">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pic>
        <p:nvPicPr>
          <p:cNvPr id="1034" name="Picture 10" descr="The Rape of Proserpina - Bernini's Baroque Masterpiece">
            <a:extLst>
              <a:ext uri="{FF2B5EF4-FFF2-40B4-BE49-F238E27FC236}">
                <a16:creationId xmlns:a16="http://schemas.microsoft.com/office/drawing/2014/main" id="{0B3774F9-9C6D-4FD3-263E-05DF0C9566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15106"/>
          <a:stretch/>
        </p:blipFill>
        <p:spPr bwMode="auto">
          <a:xfrm>
            <a:off x="8646161" y="4069976"/>
            <a:ext cx="3545840" cy="2788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5895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Reaching hands close up detail from The Creation of Adam of Michelangelo  fresco detail illustration repro on plaster wall background. — The James G.  Martin Center for Academic Renewal">
            <a:extLst>
              <a:ext uri="{FF2B5EF4-FFF2-40B4-BE49-F238E27FC236}">
                <a16:creationId xmlns:a16="http://schemas.microsoft.com/office/drawing/2014/main" id="{9E90D7A0-F23F-6BFA-0966-FC441C74E7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237" r="18444"/>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408659E-6A4F-17FC-F38C-82C49C981CFF}"/>
              </a:ext>
            </a:extLst>
          </p:cNvPr>
          <p:cNvSpPr>
            <a:spLocks noGrp="1"/>
          </p:cNvSpPr>
          <p:nvPr>
            <p:ph type="title"/>
          </p:nvPr>
        </p:nvSpPr>
        <p:spPr>
          <a:xfrm>
            <a:off x="838200" y="365125"/>
            <a:ext cx="3822189" cy="930275"/>
          </a:xfrm>
        </p:spPr>
        <p:txBody>
          <a:bodyPr>
            <a:normAutofit/>
          </a:bodyPr>
          <a:lstStyle/>
          <a:p>
            <a:r>
              <a:rPr lang="en-US" sz="4000" dirty="0"/>
              <a:t>The Arts</a:t>
            </a:r>
          </a:p>
        </p:txBody>
      </p:sp>
      <p:sp>
        <p:nvSpPr>
          <p:cNvPr id="3" name="Content Placeholder 2">
            <a:extLst>
              <a:ext uri="{FF2B5EF4-FFF2-40B4-BE49-F238E27FC236}">
                <a16:creationId xmlns:a16="http://schemas.microsoft.com/office/drawing/2014/main" id="{A5972D11-2A0F-6891-A91E-23DEFF6B146A}"/>
              </a:ext>
            </a:extLst>
          </p:cNvPr>
          <p:cNvSpPr>
            <a:spLocks noGrp="1"/>
          </p:cNvSpPr>
          <p:nvPr>
            <p:ph idx="1"/>
          </p:nvPr>
        </p:nvSpPr>
        <p:spPr>
          <a:xfrm>
            <a:off x="315686" y="1660514"/>
            <a:ext cx="4604657" cy="5197475"/>
          </a:xfrm>
        </p:spPr>
        <p:txBody>
          <a:bodyPr>
            <a:normAutofit/>
          </a:bodyPr>
          <a:lstStyle/>
          <a:p>
            <a:r>
              <a:rPr lang="en-US" sz="2400" u="sng" dirty="0"/>
              <a:t>Patrons</a:t>
            </a:r>
            <a:endParaRPr lang="en-US" sz="2400" dirty="0"/>
          </a:p>
          <a:p>
            <a:pPr lvl="1"/>
            <a:r>
              <a:rPr lang="en-US" dirty="0"/>
              <a:t>Giving money to support a person or group</a:t>
            </a:r>
          </a:p>
          <a:p>
            <a:r>
              <a:rPr lang="en-US" sz="2400" dirty="0"/>
              <a:t>The Ninja Turtles/Artists</a:t>
            </a:r>
          </a:p>
          <a:p>
            <a:pPr lvl="1"/>
            <a:r>
              <a:rPr lang="en-US" dirty="0"/>
              <a:t>Leonardo Da Vinci, Michelangelo, Raphael, and Donatello</a:t>
            </a:r>
          </a:p>
          <a:p>
            <a:r>
              <a:rPr lang="en-US" sz="2400" dirty="0"/>
              <a:t>William Shakespeare</a:t>
            </a:r>
          </a:p>
          <a:p>
            <a:pPr lvl="1"/>
            <a:r>
              <a:rPr lang="en-US" i="1" dirty="0"/>
              <a:t>Romeo and Juliet</a:t>
            </a:r>
            <a:r>
              <a:rPr lang="en-US" dirty="0"/>
              <a:t>, </a:t>
            </a:r>
            <a:r>
              <a:rPr lang="en-US" i="1" dirty="0"/>
              <a:t>Hamlet</a:t>
            </a:r>
            <a:r>
              <a:rPr lang="en-US" dirty="0"/>
              <a:t>, and 35 other plays. 154 Sonnets.</a:t>
            </a:r>
          </a:p>
          <a:p>
            <a:pPr lvl="1"/>
            <a:r>
              <a:rPr lang="en-US" dirty="0"/>
              <a:t>Massive impact in developing the English language</a:t>
            </a:r>
          </a:p>
          <a:p>
            <a:pPr marL="0" indent="0">
              <a:buNone/>
            </a:pPr>
            <a:endParaRPr lang="en-US" sz="2400" dirty="0"/>
          </a:p>
        </p:txBody>
      </p:sp>
    </p:spTree>
    <p:extLst>
      <p:ext uri="{BB962C8B-B14F-4D97-AF65-F5344CB8AC3E}">
        <p14:creationId xmlns:p14="http://schemas.microsoft.com/office/powerpoint/2010/main" val="18813740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26BFA1-D169-BE32-97CB-7B0A12FDE348}"/>
              </a:ext>
            </a:extLst>
          </p:cNvPr>
          <p:cNvSpPr>
            <a:spLocks noGrp="1"/>
          </p:cNvSpPr>
          <p:nvPr>
            <p:ph type="title"/>
          </p:nvPr>
        </p:nvSpPr>
        <p:spPr>
          <a:xfrm>
            <a:off x="630936" y="640080"/>
            <a:ext cx="4818888" cy="1481328"/>
          </a:xfrm>
        </p:spPr>
        <p:txBody>
          <a:bodyPr anchor="b">
            <a:normAutofit/>
          </a:bodyPr>
          <a:lstStyle/>
          <a:p>
            <a:r>
              <a:rPr lang="en-US" sz="5400"/>
              <a:t>Do Now</a:t>
            </a:r>
          </a:p>
        </p:txBody>
      </p:sp>
      <p:sp>
        <p:nvSpPr>
          <p:cNvPr id="1033"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DD83F08-F2A4-AC6C-BE2E-EA84C965CE4F}"/>
              </a:ext>
            </a:extLst>
          </p:cNvPr>
          <p:cNvSpPr>
            <a:spLocks noGrp="1"/>
          </p:cNvSpPr>
          <p:nvPr>
            <p:ph idx="1"/>
          </p:nvPr>
        </p:nvSpPr>
        <p:spPr>
          <a:xfrm>
            <a:off x="630936" y="2660904"/>
            <a:ext cx="4818888" cy="3547872"/>
          </a:xfrm>
        </p:spPr>
        <p:txBody>
          <a:bodyPr anchor="t">
            <a:normAutofit/>
          </a:bodyPr>
          <a:lstStyle/>
          <a:p>
            <a:r>
              <a:rPr lang="en-US" dirty="0"/>
              <a:t>What is Humanism?</a:t>
            </a:r>
          </a:p>
        </p:txBody>
      </p:sp>
      <p:pic>
        <p:nvPicPr>
          <p:cNvPr id="1026" name="Picture 2" descr="Pam Morgan Studio | Oasis Of Color Alcohol inks on 12x12 gallery wrapped  canvas Available in my Little Sparrow shop (link in bio). #art #originalart  #fineart... | Instagram">
            <a:extLst>
              <a:ext uri="{FF2B5EF4-FFF2-40B4-BE49-F238E27FC236}">
                <a16:creationId xmlns:a16="http://schemas.microsoft.com/office/drawing/2014/main" id="{C9D0BE82-0A89-D497-6238-DC1F95D6347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9048" y="699516"/>
            <a:ext cx="5458968" cy="5458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1721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6CED0-4FFC-BE43-AC10-096F45864203}"/>
              </a:ext>
            </a:extLst>
          </p:cNvPr>
          <p:cNvSpPr>
            <a:spLocks noGrp="1"/>
          </p:cNvSpPr>
          <p:nvPr>
            <p:ph type="title"/>
          </p:nvPr>
        </p:nvSpPr>
        <p:spPr>
          <a:xfrm>
            <a:off x="6417733" y="490538"/>
            <a:ext cx="5291663" cy="826634"/>
          </a:xfrm>
        </p:spPr>
        <p:txBody>
          <a:bodyPr anchor="b">
            <a:normAutofit/>
          </a:bodyPr>
          <a:lstStyle/>
          <a:p>
            <a:r>
              <a:rPr lang="en-US" sz="4000" dirty="0"/>
              <a:t>Age of Discovery</a:t>
            </a:r>
          </a:p>
        </p:txBody>
      </p:sp>
      <p:pic>
        <p:nvPicPr>
          <p:cNvPr id="4098" name="Picture 2" descr="Death of Magellan in the Philippines">
            <a:extLst>
              <a:ext uri="{FF2B5EF4-FFF2-40B4-BE49-F238E27FC236}">
                <a16:creationId xmlns:a16="http://schemas.microsoft.com/office/drawing/2014/main" id="{24BD503C-5113-4399-7B8D-9F993672B8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372" r="4391" b="-1"/>
          <a:stretch/>
        </p:blipFill>
        <p:spPr bwMode="auto">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2E9DAFD-0C48-1B0D-1D59-44242C8F92A8}"/>
              </a:ext>
            </a:extLst>
          </p:cNvPr>
          <p:cNvSpPr>
            <a:spLocks noGrp="1"/>
          </p:cNvSpPr>
          <p:nvPr>
            <p:ph idx="1"/>
          </p:nvPr>
        </p:nvSpPr>
        <p:spPr>
          <a:xfrm>
            <a:off x="6417734" y="1719944"/>
            <a:ext cx="5291663" cy="4647518"/>
          </a:xfrm>
        </p:spPr>
        <p:txBody>
          <a:bodyPr>
            <a:normAutofit/>
          </a:bodyPr>
          <a:lstStyle/>
          <a:p>
            <a:r>
              <a:rPr lang="en-US" sz="2400" dirty="0"/>
              <a:t>Let’s Go Exploring</a:t>
            </a:r>
          </a:p>
          <a:p>
            <a:r>
              <a:rPr lang="en-US" sz="2400" dirty="0"/>
              <a:t>Portugal found a route around Africa to S. and E. Asia</a:t>
            </a:r>
          </a:p>
          <a:p>
            <a:r>
              <a:rPr lang="en-US" sz="2400" dirty="0"/>
              <a:t>Cristopher Columbus found the Indies while looking for India</a:t>
            </a:r>
          </a:p>
          <a:p>
            <a:pPr lvl="1"/>
            <a:r>
              <a:rPr lang="en-US" dirty="0"/>
              <a:t>European diseases wiped out a lot of the native peoples</a:t>
            </a:r>
          </a:p>
          <a:p>
            <a:r>
              <a:rPr lang="en-US" sz="2400" dirty="0"/>
              <a:t>Magellan found the Philippines</a:t>
            </a:r>
          </a:p>
          <a:p>
            <a:pPr lvl="1"/>
            <a:r>
              <a:rPr lang="en-US" dirty="0"/>
              <a:t>They killed him</a:t>
            </a:r>
          </a:p>
          <a:p>
            <a:r>
              <a:rPr lang="en-US" sz="2400" dirty="0"/>
              <a:t>Eventually, Europeans colonized these places</a:t>
            </a:r>
          </a:p>
        </p:txBody>
      </p:sp>
    </p:spTree>
    <p:extLst>
      <p:ext uri="{BB962C8B-B14F-4D97-AF65-F5344CB8AC3E}">
        <p14:creationId xmlns:p14="http://schemas.microsoft.com/office/powerpoint/2010/main" val="312917205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E8558839-0873-4376-AE92-C48699D22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8" name="Picture 4" descr="Leif Erikson | CHRISTOPHER vs. COLUMBUS">
            <a:extLst>
              <a:ext uri="{FF2B5EF4-FFF2-40B4-BE49-F238E27FC236}">
                <a16:creationId xmlns:a16="http://schemas.microsoft.com/office/drawing/2014/main" id="{28BF1CF4-B2B7-AF49-47A7-23382310F2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351" r="3334"/>
          <a:stretch/>
        </p:blipFill>
        <p:spPr bwMode="auto">
          <a:xfrm>
            <a:off x="20" y="10"/>
            <a:ext cx="4654276" cy="685799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eif Erikson Day | Encyclopedia SpongeBobia | Fandom">
            <a:extLst>
              <a:ext uri="{FF2B5EF4-FFF2-40B4-BE49-F238E27FC236}">
                <a16:creationId xmlns:a16="http://schemas.microsoft.com/office/drawing/2014/main" id="{022E3E31-C248-0E87-C8F1-E0E20B7B91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6744" b="2"/>
          <a:stretch/>
        </p:blipFill>
        <p:spPr bwMode="auto">
          <a:xfrm>
            <a:off x="4654296" y="10"/>
            <a:ext cx="7537704"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7560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85" name="Rectangle 2084">
            <a:extLst>
              <a:ext uri="{FF2B5EF4-FFF2-40B4-BE49-F238E27FC236}">
                <a16:creationId xmlns:a16="http://schemas.microsoft.com/office/drawing/2014/main" id="{22587ECF-85E9-4393-9D87-8EB6F3F6C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4A7A34-350B-17DD-7A6C-15D5FB1FFCBB}"/>
              </a:ext>
            </a:extLst>
          </p:cNvPr>
          <p:cNvSpPr>
            <a:spLocks noGrp="1"/>
          </p:cNvSpPr>
          <p:nvPr>
            <p:ph type="title"/>
          </p:nvPr>
        </p:nvSpPr>
        <p:spPr>
          <a:xfrm>
            <a:off x="858886" y="15368"/>
            <a:ext cx="4783697" cy="1280032"/>
          </a:xfrm>
        </p:spPr>
        <p:txBody>
          <a:bodyPr anchor="b">
            <a:normAutofit fontScale="90000"/>
          </a:bodyPr>
          <a:lstStyle/>
          <a:p>
            <a:r>
              <a:rPr lang="en-US" sz="4000" u="sng" dirty="0"/>
              <a:t>Protest</a:t>
            </a:r>
            <a:r>
              <a:rPr lang="en-US" sz="4000" dirty="0"/>
              <a:t>ant </a:t>
            </a:r>
            <a:r>
              <a:rPr lang="en-US" sz="4000" u="sng" dirty="0"/>
              <a:t>Reform</a:t>
            </a:r>
            <a:r>
              <a:rPr lang="en-US" sz="4000" dirty="0"/>
              <a:t>ation (CHURCH FIGHT!!!)</a:t>
            </a:r>
          </a:p>
        </p:txBody>
      </p:sp>
      <p:sp>
        <p:nvSpPr>
          <p:cNvPr id="2076" name="Content Placeholder 2">
            <a:extLst>
              <a:ext uri="{FF2B5EF4-FFF2-40B4-BE49-F238E27FC236}">
                <a16:creationId xmlns:a16="http://schemas.microsoft.com/office/drawing/2014/main" id="{79172C05-31D2-4BE3-0B09-8EDE39283AFD}"/>
              </a:ext>
            </a:extLst>
          </p:cNvPr>
          <p:cNvSpPr>
            <a:spLocks noGrp="1"/>
          </p:cNvSpPr>
          <p:nvPr>
            <p:ph idx="1"/>
          </p:nvPr>
        </p:nvSpPr>
        <p:spPr>
          <a:xfrm>
            <a:off x="858885" y="1946094"/>
            <a:ext cx="4783697" cy="4896538"/>
          </a:xfrm>
        </p:spPr>
        <p:txBody>
          <a:bodyPr>
            <a:normAutofit/>
          </a:bodyPr>
          <a:lstStyle/>
          <a:p>
            <a:r>
              <a:rPr lang="en-US" sz="2000" dirty="0"/>
              <a:t>Martin Luther</a:t>
            </a:r>
          </a:p>
          <a:p>
            <a:pPr lvl="1"/>
            <a:r>
              <a:rPr lang="en-US" sz="2000" dirty="0"/>
              <a:t>Went to Rome and saw corruption in the Catholic Church</a:t>
            </a:r>
          </a:p>
          <a:p>
            <a:r>
              <a:rPr lang="en-US" sz="2000" dirty="0"/>
              <a:t>Luther’s 95 Theses</a:t>
            </a:r>
          </a:p>
          <a:p>
            <a:pPr lvl="1"/>
            <a:r>
              <a:rPr lang="en-US" sz="2000" dirty="0"/>
              <a:t>A long list of complaints against the Church</a:t>
            </a:r>
          </a:p>
          <a:p>
            <a:pPr lvl="1"/>
            <a:r>
              <a:rPr lang="en-US" sz="2000" dirty="0"/>
              <a:t>Selling “plenary indulgence” </a:t>
            </a:r>
          </a:p>
          <a:p>
            <a:pPr lvl="2"/>
            <a:r>
              <a:rPr lang="en-US" dirty="0"/>
              <a:t>Lighter punishment for sins</a:t>
            </a:r>
          </a:p>
          <a:p>
            <a:r>
              <a:rPr lang="en-US" sz="2000" dirty="0"/>
              <a:t>John Calvin</a:t>
            </a:r>
          </a:p>
          <a:p>
            <a:pPr lvl="1"/>
            <a:r>
              <a:rPr lang="en-US" sz="2000" dirty="0"/>
              <a:t>Salvation has been decided</a:t>
            </a:r>
          </a:p>
          <a:p>
            <a:pPr lvl="1"/>
            <a:r>
              <a:rPr lang="en-US" sz="2000" dirty="0"/>
              <a:t>Nothing you can do except hope you were chosen.</a:t>
            </a:r>
          </a:p>
          <a:p>
            <a:pPr marL="0" indent="0">
              <a:buNone/>
            </a:pPr>
            <a:endParaRPr lang="en-US" sz="2000" dirty="0"/>
          </a:p>
          <a:p>
            <a:endParaRPr lang="en-US" sz="2000" dirty="0"/>
          </a:p>
        </p:txBody>
      </p:sp>
      <p:pic>
        <p:nvPicPr>
          <p:cNvPr id="2050" name="Picture 2">
            <a:extLst>
              <a:ext uri="{FF2B5EF4-FFF2-40B4-BE49-F238E27FC236}">
                <a16:creationId xmlns:a16="http://schemas.microsoft.com/office/drawing/2014/main" id="{9527384E-3B4C-0AD3-AF4C-D47342985A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 b="395"/>
          <a:stretch/>
        </p:blipFill>
        <p:spPr bwMode="auto">
          <a:xfrm>
            <a:off x="6009109" y="537882"/>
            <a:ext cx="5324005" cy="5582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823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3" name="Rectangle 6152">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FD0E17-158C-9F9A-25BD-D1FC94B29EFD}"/>
              </a:ext>
            </a:extLst>
          </p:cNvPr>
          <p:cNvSpPr>
            <a:spLocks noGrp="1"/>
          </p:cNvSpPr>
          <p:nvPr>
            <p:ph type="title"/>
          </p:nvPr>
        </p:nvSpPr>
        <p:spPr>
          <a:xfrm>
            <a:off x="15028" y="0"/>
            <a:ext cx="3595678" cy="1330839"/>
          </a:xfrm>
        </p:spPr>
        <p:txBody>
          <a:bodyPr>
            <a:normAutofit/>
          </a:bodyPr>
          <a:lstStyle/>
          <a:p>
            <a:r>
              <a:rPr lang="en-US" dirty="0"/>
              <a:t>City-States</a:t>
            </a:r>
          </a:p>
        </p:txBody>
      </p:sp>
      <p:sp>
        <p:nvSpPr>
          <p:cNvPr id="3" name="Content Placeholder 2">
            <a:extLst>
              <a:ext uri="{FF2B5EF4-FFF2-40B4-BE49-F238E27FC236}">
                <a16:creationId xmlns:a16="http://schemas.microsoft.com/office/drawing/2014/main" id="{D57C6168-5001-5357-FA39-5C55F2A7B897}"/>
              </a:ext>
            </a:extLst>
          </p:cNvPr>
          <p:cNvSpPr>
            <a:spLocks noGrp="1"/>
          </p:cNvSpPr>
          <p:nvPr>
            <p:ph idx="1"/>
          </p:nvPr>
        </p:nvSpPr>
        <p:spPr>
          <a:xfrm>
            <a:off x="15028" y="995120"/>
            <a:ext cx="4933160" cy="5862878"/>
          </a:xfrm>
        </p:spPr>
        <p:txBody>
          <a:bodyPr>
            <a:normAutofit/>
          </a:bodyPr>
          <a:lstStyle/>
          <a:p>
            <a:r>
              <a:rPr lang="en-US" sz="2000" dirty="0"/>
              <a:t>City-State</a:t>
            </a:r>
          </a:p>
          <a:p>
            <a:pPr lvl="1"/>
            <a:r>
              <a:rPr lang="en-US" sz="2000" dirty="0"/>
              <a:t>Think big city and the suburbs</a:t>
            </a:r>
          </a:p>
          <a:p>
            <a:pPr lvl="1"/>
            <a:r>
              <a:rPr lang="en-US" sz="2000" dirty="0"/>
              <a:t>Members had legal right and discussed issues for the community</a:t>
            </a:r>
          </a:p>
          <a:p>
            <a:r>
              <a:rPr lang="en-US" sz="2000" dirty="0"/>
              <a:t>Citizenship</a:t>
            </a:r>
          </a:p>
          <a:p>
            <a:pPr lvl="1"/>
            <a:r>
              <a:rPr lang="en-US" sz="2000" dirty="0"/>
              <a:t>Remember this?</a:t>
            </a:r>
          </a:p>
          <a:p>
            <a:pPr lvl="1"/>
            <a:r>
              <a:rPr lang="en-US" sz="2000" dirty="0"/>
              <a:t>Membership in a community that comes with civil and political rights and obligations</a:t>
            </a:r>
          </a:p>
          <a:p>
            <a:pPr lvl="1"/>
            <a:r>
              <a:rPr lang="en-US" sz="2000" dirty="0"/>
              <a:t>Not subject to a king/ruler; had a voice in government</a:t>
            </a:r>
          </a:p>
          <a:p>
            <a:r>
              <a:rPr lang="en-US" sz="2000" dirty="0"/>
              <a:t>Aristocracy</a:t>
            </a:r>
          </a:p>
          <a:p>
            <a:pPr lvl="1"/>
            <a:r>
              <a:rPr lang="en-US" sz="2000" dirty="0"/>
              <a:t>Hereditary rulers</a:t>
            </a:r>
          </a:p>
          <a:p>
            <a:pPr lvl="1"/>
            <a:r>
              <a:rPr lang="en-US" sz="2000" dirty="0"/>
              <a:t>Rich landowners</a:t>
            </a:r>
          </a:p>
          <a:p>
            <a:pPr lvl="1"/>
            <a:r>
              <a:rPr lang="en-US" sz="2000" dirty="0"/>
              <a:t>“Rule by the best people”</a:t>
            </a:r>
          </a:p>
          <a:p>
            <a:pPr lvl="1"/>
            <a:r>
              <a:rPr lang="en-US" sz="2000" dirty="0"/>
              <a:t>Women, slaves, and foreigners could not participate in government</a:t>
            </a:r>
          </a:p>
          <a:p>
            <a:endParaRPr lang="en-US" sz="2000" dirty="0"/>
          </a:p>
        </p:txBody>
      </p:sp>
      <p:pic>
        <p:nvPicPr>
          <p:cNvPr id="6146" name="Picture 2" descr="Greek City-States | Geographical Regions, Government &amp; Features - Lesson |  Study.com">
            <a:extLst>
              <a:ext uri="{FF2B5EF4-FFF2-40B4-BE49-F238E27FC236}">
                <a16:creationId xmlns:a16="http://schemas.microsoft.com/office/drawing/2014/main" id="{6CE68CAC-BB9B-7684-0615-EC12FE7CCD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1010" b="-1"/>
          <a:stretch/>
        </p:blipFill>
        <p:spPr bwMode="auto">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48172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21E1E-11A7-10C5-58F7-FA11F7FF7A49}"/>
              </a:ext>
            </a:extLst>
          </p:cNvPr>
          <p:cNvSpPr>
            <a:spLocks noGrp="1"/>
          </p:cNvSpPr>
          <p:nvPr>
            <p:ph type="title"/>
          </p:nvPr>
        </p:nvSpPr>
        <p:spPr>
          <a:xfrm>
            <a:off x="762000" y="1138036"/>
            <a:ext cx="4085665" cy="1402470"/>
          </a:xfrm>
        </p:spPr>
        <p:txBody>
          <a:bodyPr anchor="t">
            <a:normAutofit/>
          </a:bodyPr>
          <a:lstStyle/>
          <a:p>
            <a:r>
              <a:rPr lang="en-US" sz="3200" u="sng"/>
              <a:t>Counter</a:t>
            </a:r>
            <a:r>
              <a:rPr lang="en-US" sz="3200"/>
              <a:t>-</a:t>
            </a:r>
            <a:r>
              <a:rPr lang="en-US" sz="3200" u="sng"/>
              <a:t>Reform</a:t>
            </a:r>
            <a:r>
              <a:rPr lang="en-US" sz="3200"/>
              <a:t>ation</a:t>
            </a:r>
          </a:p>
        </p:txBody>
      </p:sp>
      <p:cxnSp>
        <p:nvCxnSpPr>
          <p:cNvPr id="3079" name="Straight Connector 307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D5FCA1D-B6C7-C9CE-60BC-36D219653356}"/>
              </a:ext>
            </a:extLst>
          </p:cNvPr>
          <p:cNvSpPr>
            <a:spLocks noGrp="1"/>
          </p:cNvSpPr>
          <p:nvPr>
            <p:ph idx="1"/>
          </p:nvPr>
        </p:nvSpPr>
        <p:spPr>
          <a:xfrm>
            <a:off x="762000" y="2068286"/>
            <a:ext cx="4085665" cy="4074097"/>
          </a:xfrm>
        </p:spPr>
        <p:txBody>
          <a:bodyPr>
            <a:normAutofit lnSpcReduction="10000"/>
          </a:bodyPr>
          <a:lstStyle/>
          <a:p>
            <a:r>
              <a:rPr lang="en-US" sz="2400" dirty="0"/>
              <a:t>Catholics start breaking apart</a:t>
            </a:r>
          </a:p>
          <a:p>
            <a:pPr lvl="1"/>
            <a:r>
              <a:rPr lang="en-US" dirty="0"/>
              <a:t>Jesuits: Missionary group</a:t>
            </a:r>
          </a:p>
          <a:p>
            <a:r>
              <a:rPr lang="en-US" sz="2400" dirty="0"/>
              <a:t>Council of Trent</a:t>
            </a:r>
          </a:p>
          <a:p>
            <a:pPr lvl="1"/>
            <a:r>
              <a:rPr lang="en-US" dirty="0"/>
              <a:t>Catholic Church wants more power</a:t>
            </a:r>
          </a:p>
          <a:p>
            <a:r>
              <a:rPr lang="en-US" sz="2400" dirty="0"/>
              <a:t>Inquisition</a:t>
            </a:r>
          </a:p>
          <a:p>
            <a:pPr lvl="1"/>
            <a:r>
              <a:rPr lang="en-US" dirty="0"/>
              <a:t>Enforced Church rulings</a:t>
            </a:r>
          </a:p>
          <a:p>
            <a:pPr lvl="1"/>
            <a:r>
              <a:rPr lang="en-US" dirty="0"/>
              <a:t>Forced conversions</a:t>
            </a:r>
          </a:p>
          <a:p>
            <a:pPr lvl="1"/>
            <a:r>
              <a:rPr lang="en-US" dirty="0"/>
              <a:t>Cruel Punishments</a:t>
            </a:r>
          </a:p>
          <a:p>
            <a:r>
              <a:rPr lang="en-US" sz="2400" dirty="0"/>
              <a:t>Catholic/Protestant wars break out all over Europe</a:t>
            </a:r>
          </a:p>
          <a:p>
            <a:pPr marL="457200" lvl="1" indent="0">
              <a:buNone/>
            </a:pPr>
            <a:endParaRPr lang="en-US" dirty="0"/>
          </a:p>
        </p:txBody>
      </p:sp>
      <p:pic>
        <p:nvPicPr>
          <p:cNvPr id="3074" name="Picture 2" descr="The Inquisition: A Model For Modern Interrogators : NPR">
            <a:extLst>
              <a:ext uri="{FF2B5EF4-FFF2-40B4-BE49-F238E27FC236}">
                <a16:creationId xmlns:a16="http://schemas.microsoft.com/office/drawing/2014/main" id="{7023D71D-D968-D408-CAA8-D68E29CF1D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707" r="12760"/>
          <a:stretch/>
        </p:blipFill>
        <p:spPr bwMode="auto">
          <a:xfrm>
            <a:off x="5650992" y="10"/>
            <a:ext cx="6541008"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4861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7" name="Rectangle 4106">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8C6705-E21B-45D3-9142-A2BA1EE847DC}"/>
              </a:ext>
            </a:extLst>
          </p:cNvPr>
          <p:cNvSpPr>
            <a:spLocks noGrp="1"/>
          </p:cNvSpPr>
          <p:nvPr>
            <p:ph type="title"/>
          </p:nvPr>
        </p:nvSpPr>
        <p:spPr>
          <a:xfrm>
            <a:off x="572493" y="238539"/>
            <a:ext cx="11018520" cy="1434415"/>
          </a:xfrm>
        </p:spPr>
        <p:txBody>
          <a:bodyPr anchor="b">
            <a:normAutofit/>
          </a:bodyPr>
          <a:lstStyle/>
          <a:p>
            <a:r>
              <a:rPr lang="en-US" sz="5400"/>
              <a:t>Powerful Kingdoms</a:t>
            </a:r>
          </a:p>
        </p:txBody>
      </p:sp>
      <p:sp>
        <p:nvSpPr>
          <p:cNvPr id="410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3B1C594-D59E-31CC-1BD1-97F4DD71EEC8}"/>
              </a:ext>
            </a:extLst>
          </p:cNvPr>
          <p:cNvSpPr>
            <a:spLocks noGrp="1"/>
          </p:cNvSpPr>
          <p:nvPr>
            <p:ph idx="1"/>
          </p:nvPr>
        </p:nvSpPr>
        <p:spPr>
          <a:xfrm>
            <a:off x="572493" y="2071316"/>
            <a:ext cx="6713552" cy="4119172"/>
          </a:xfrm>
        </p:spPr>
        <p:txBody>
          <a:bodyPr anchor="t">
            <a:normAutofit/>
          </a:bodyPr>
          <a:lstStyle/>
          <a:p>
            <a:r>
              <a:rPr lang="en-US" sz="2000"/>
              <a:t>Spain: Rich and Powerful</a:t>
            </a:r>
            <a:endParaRPr lang="en-US" sz="2000" dirty="0"/>
          </a:p>
          <a:p>
            <a:pPr lvl="1"/>
            <a:r>
              <a:rPr lang="en-US" sz="2000" dirty="0"/>
              <a:t>Made bank off in the Americas</a:t>
            </a:r>
          </a:p>
          <a:p>
            <a:r>
              <a:rPr lang="en-US" sz="2000" dirty="0"/>
              <a:t>France: King Louis XIV took all the power</a:t>
            </a:r>
          </a:p>
          <a:p>
            <a:pPr lvl="1"/>
            <a:r>
              <a:rPr lang="en-US" sz="2000" dirty="0"/>
              <a:t>Absolute Monarchy: “God wants me to rule”</a:t>
            </a:r>
          </a:p>
          <a:p>
            <a:r>
              <a:rPr lang="en-US" sz="2000" dirty="0"/>
              <a:t>Hapsburgs (Austria) took big chunks of Central Europe</a:t>
            </a:r>
          </a:p>
          <a:p>
            <a:r>
              <a:rPr lang="en-US" sz="2000" dirty="0"/>
              <a:t>England: Charles I tried to overrule Parliament</a:t>
            </a:r>
          </a:p>
          <a:p>
            <a:pPr lvl="1"/>
            <a:r>
              <a:rPr lang="en-US" sz="2000" dirty="0"/>
              <a:t>“OFF WITH HIS HEAD!!!”</a:t>
            </a:r>
          </a:p>
          <a:p>
            <a:pPr lvl="1"/>
            <a:r>
              <a:rPr lang="en-US" sz="2000" dirty="0"/>
              <a:t>William III allows English Bill of Rights</a:t>
            </a:r>
          </a:p>
          <a:p>
            <a:pPr lvl="2"/>
            <a:r>
              <a:rPr lang="en-US" dirty="0"/>
              <a:t>Parliament overrules the King</a:t>
            </a:r>
          </a:p>
          <a:p>
            <a:pPr lvl="2"/>
            <a:r>
              <a:rPr lang="en-US" dirty="0"/>
              <a:t>IT IS LAW!</a:t>
            </a:r>
          </a:p>
        </p:txBody>
      </p:sp>
      <p:pic>
        <p:nvPicPr>
          <p:cNvPr id="4098" name="Picture 2" descr="The Execution of Charles I | History Today">
            <a:extLst>
              <a:ext uri="{FF2B5EF4-FFF2-40B4-BE49-F238E27FC236}">
                <a16:creationId xmlns:a16="http://schemas.microsoft.com/office/drawing/2014/main" id="{4FADF54C-FBDC-5509-AB58-A7E6E2568B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37" r="31776"/>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01289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2" name="Picture 2" descr="Charles II of Spain - Wikipedia">
            <a:extLst>
              <a:ext uri="{FF2B5EF4-FFF2-40B4-BE49-F238E27FC236}">
                <a16:creationId xmlns:a16="http://schemas.microsoft.com/office/drawing/2014/main" id="{D3AB89DF-D00B-F0FB-5BA8-E9F32842B9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 b="5571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2618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69DCEFF-B47E-1601-42D8-01AD473949FB}"/>
            </a:ext>
          </a:extLst>
        </p:cNvPr>
        <p:cNvGrpSpPr/>
        <p:nvPr/>
      </p:nvGrpSpPr>
      <p:grpSpPr>
        <a:xfrm>
          <a:off x="0" y="0"/>
          <a:ext cx="0" cy="0"/>
          <a:chOff x="0" y="0"/>
          <a:chExt cx="0" cy="0"/>
        </a:xfrm>
      </p:grpSpPr>
      <p:sp useBgFill="1">
        <p:nvSpPr>
          <p:cNvPr id="6156" name="Rectangle 6155">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9" name="Rectangle 615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1" name="Rectangle 616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3" name="Rectangle 616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52" name="Picture 8" descr="Habsburg royal family were deformed due to inbreeding">
            <a:extLst>
              <a:ext uri="{FF2B5EF4-FFF2-40B4-BE49-F238E27FC236}">
                <a16:creationId xmlns:a16="http://schemas.microsoft.com/office/drawing/2014/main" id="{EB5E8597-A3DE-6350-A72C-EF6432476C5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43869" y="457200"/>
            <a:ext cx="8904262"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3474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259A4-6796-F3BB-A3FD-98BFE070394D}"/>
              </a:ext>
            </a:extLst>
          </p:cNvPr>
          <p:cNvSpPr>
            <a:spLocks noGrp="1"/>
          </p:cNvSpPr>
          <p:nvPr>
            <p:ph type="title"/>
          </p:nvPr>
        </p:nvSpPr>
        <p:spPr/>
        <p:txBody>
          <a:bodyPr/>
          <a:lstStyle/>
          <a:p>
            <a:r>
              <a:rPr lang="en-US" dirty="0"/>
              <a:t>Science and Enlightenment</a:t>
            </a:r>
          </a:p>
        </p:txBody>
      </p:sp>
      <p:sp>
        <p:nvSpPr>
          <p:cNvPr id="3" name="Content Placeholder 2">
            <a:extLst>
              <a:ext uri="{FF2B5EF4-FFF2-40B4-BE49-F238E27FC236}">
                <a16:creationId xmlns:a16="http://schemas.microsoft.com/office/drawing/2014/main" id="{662238BC-9650-9429-CB88-6EAA074A921D}"/>
              </a:ext>
            </a:extLst>
          </p:cNvPr>
          <p:cNvSpPr>
            <a:spLocks noGrp="1"/>
          </p:cNvSpPr>
          <p:nvPr>
            <p:ph idx="1"/>
          </p:nvPr>
        </p:nvSpPr>
        <p:spPr/>
        <p:txBody>
          <a:bodyPr/>
          <a:lstStyle/>
          <a:p>
            <a:r>
              <a:rPr lang="en-US" dirty="0"/>
              <a:t>Science</a:t>
            </a:r>
          </a:p>
          <a:p>
            <a:pPr lvl="1"/>
            <a:r>
              <a:rPr lang="en-US" dirty="0"/>
              <a:t>Advancements in astronomy, gravity, and math</a:t>
            </a:r>
          </a:p>
          <a:p>
            <a:r>
              <a:rPr lang="en-US" dirty="0"/>
              <a:t>Enlightenment</a:t>
            </a:r>
          </a:p>
          <a:p>
            <a:pPr lvl="1"/>
            <a:r>
              <a:rPr lang="en-US" dirty="0"/>
              <a:t>Philosophy and government</a:t>
            </a:r>
          </a:p>
          <a:p>
            <a:pPr lvl="1"/>
            <a:r>
              <a:rPr lang="en-US" dirty="0"/>
              <a:t>Religious tolerance</a:t>
            </a:r>
          </a:p>
          <a:p>
            <a:pPr lvl="1"/>
            <a:r>
              <a:rPr lang="en-US" dirty="0"/>
              <a:t>Feminism</a:t>
            </a:r>
          </a:p>
          <a:p>
            <a:pPr lvl="1"/>
            <a:r>
              <a:rPr lang="en-US" dirty="0"/>
              <a:t>Natural Rights: rights belonging to humans from birth</a:t>
            </a:r>
          </a:p>
          <a:p>
            <a:pPr lvl="1"/>
            <a:r>
              <a:rPr lang="en-US" dirty="0"/>
              <a:t>Social Contract: unwritten agreement between people and government</a:t>
            </a:r>
          </a:p>
          <a:p>
            <a:r>
              <a:rPr lang="en-US" i="1" dirty="0"/>
              <a:t>Cogito, ergo sum</a:t>
            </a:r>
          </a:p>
          <a:p>
            <a:pPr lvl="1"/>
            <a:r>
              <a:rPr lang="en-US" dirty="0"/>
              <a:t>I think, therefore I am</a:t>
            </a:r>
          </a:p>
          <a:p>
            <a:pPr marL="457200" lvl="1" indent="0">
              <a:buNone/>
            </a:pPr>
            <a:endParaRPr lang="en-US" dirty="0"/>
          </a:p>
        </p:txBody>
      </p:sp>
    </p:spTree>
    <p:extLst>
      <p:ext uri="{BB962C8B-B14F-4D97-AF65-F5344CB8AC3E}">
        <p14:creationId xmlns:p14="http://schemas.microsoft.com/office/powerpoint/2010/main" val="2730714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60E9A6ED-B880-44EA-8D60-C9D3C82CC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B38EB8-12AB-D079-D4BD-6ABD0BD4ED87}"/>
              </a:ext>
            </a:extLst>
          </p:cNvPr>
          <p:cNvSpPr>
            <a:spLocks noGrp="1"/>
          </p:cNvSpPr>
          <p:nvPr>
            <p:ph type="title"/>
          </p:nvPr>
        </p:nvSpPr>
        <p:spPr>
          <a:xfrm>
            <a:off x="648929" y="557190"/>
            <a:ext cx="5170852" cy="955924"/>
          </a:xfrm>
        </p:spPr>
        <p:txBody>
          <a:bodyPr>
            <a:normAutofit/>
          </a:bodyPr>
          <a:lstStyle/>
          <a:p>
            <a:r>
              <a:rPr lang="en-US" sz="4000" dirty="0"/>
              <a:t>French Revolution</a:t>
            </a:r>
          </a:p>
        </p:txBody>
      </p:sp>
      <p:sp>
        <p:nvSpPr>
          <p:cNvPr id="3" name="Content Placeholder 2">
            <a:extLst>
              <a:ext uri="{FF2B5EF4-FFF2-40B4-BE49-F238E27FC236}">
                <a16:creationId xmlns:a16="http://schemas.microsoft.com/office/drawing/2014/main" id="{121508AA-F298-B493-C938-95F2A3F1B75E}"/>
              </a:ext>
            </a:extLst>
          </p:cNvPr>
          <p:cNvSpPr>
            <a:spLocks noGrp="1"/>
          </p:cNvSpPr>
          <p:nvPr>
            <p:ph idx="1"/>
          </p:nvPr>
        </p:nvSpPr>
        <p:spPr>
          <a:xfrm>
            <a:off x="648930" y="1665514"/>
            <a:ext cx="5180245" cy="4463574"/>
          </a:xfrm>
        </p:spPr>
        <p:txBody>
          <a:bodyPr>
            <a:normAutofit lnSpcReduction="10000"/>
          </a:bodyPr>
          <a:lstStyle/>
          <a:p>
            <a:r>
              <a:rPr lang="en-US" sz="2400" dirty="0"/>
              <a:t>Enlightenment forced questions about social, economic, and political order</a:t>
            </a:r>
          </a:p>
          <a:p>
            <a:r>
              <a:rPr lang="en-US" sz="2400" dirty="0"/>
              <a:t>Europe was inspired by a group of colonists to revolt</a:t>
            </a:r>
          </a:p>
          <a:p>
            <a:pPr lvl="1"/>
            <a:r>
              <a:rPr lang="en-US" dirty="0"/>
              <a:t>It was the Americans</a:t>
            </a:r>
          </a:p>
          <a:p>
            <a:r>
              <a:rPr lang="en-US" sz="2400" dirty="0"/>
              <a:t>The French overthrew the king and took his head</a:t>
            </a:r>
          </a:p>
          <a:p>
            <a:pPr lvl="1"/>
            <a:r>
              <a:rPr lang="en-US" dirty="0"/>
              <a:t>A general named Napoleon Bonaparte became emperor in 1804</a:t>
            </a:r>
          </a:p>
          <a:p>
            <a:pPr lvl="1"/>
            <a:r>
              <a:rPr lang="en-US" dirty="0"/>
              <a:t>Conquered many lands, but was defeated by the Russians in 1815</a:t>
            </a:r>
          </a:p>
        </p:txBody>
      </p:sp>
      <p:pic>
        <p:nvPicPr>
          <p:cNvPr id="2050" name="Picture 2" descr="Storming of the Bastille - Wikipedia">
            <a:extLst>
              <a:ext uri="{FF2B5EF4-FFF2-40B4-BE49-F238E27FC236}">
                <a16:creationId xmlns:a16="http://schemas.microsoft.com/office/drawing/2014/main" id="{1601C97E-CDB0-CEF5-65CE-8AB89759FD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225" r="18530"/>
          <a:stretch/>
        </p:blipFill>
        <p:spPr bwMode="auto">
          <a:xfrm>
            <a:off x="6182944" y="557189"/>
            <a:ext cx="5170852" cy="5571898"/>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5161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A5079-0480-5062-BF03-F9AE8E6FF57A}"/>
              </a:ext>
            </a:extLst>
          </p:cNvPr>
          <p:cNvSpPr>
            <a:spLocks noGrp="1"/>
          </p:cNvSpPr>
          <p:nvPr>
            <p:ph type="title"/>
          </p:nvPr>
        </p:nvSpPr>
        <p:spPr>
          <a:xfrm>
            <a:off x="8153400" y="1128094"/>
            <a:ext cx="3434180" cy="1415270"/>
          </a:xfrm>
        </p:spPr>
        <p:txBody>
          <a:bodyPr anchor="t">
            <a:normAutofit/>
          </a:bodyPr>
          <a:lstStyle/>
          <a:p>
            <a:r>
              <a:rPr lang="en-US" sz="3200"/>
              <a:t>Group Project Time</a:t>
            </a:r>
          </a:p>
        </p:txBody>
      </p:sp>
      <p:pic>
        <p:nvPicPr>
          <p:cNvPr id="5122" name="Picture 2" descr="Teamwork Baton - Despair, Inc.">
            <a:extLst>
              <a:ext uri="{FF2B5EF4-FFF2-40B4-BE49-F238E27FC236}">
                <a16:creationId xmlns:a16="http://schemas.microsoft.com/office/drawing/2014/main" id="{21C6712C-0066-FC83-1DB2-26637CC3A2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218" r="11659" b="-1"/>
          <a:stretch/>
        </p:blipFill>
        <p:spPr bwMode="auto">
          <a:xfrm>
            <a:off x="-9886" y="10"/>
            <a:ext cx="7572605" cy="6857990"/>
          </a:xfrm>
          <a:prstGeom prst="rect">
            <a:avLst/>
          </a:prstGeom>
          <a:noFill/>
          <a:extLst>
            <a:ext uri="{909E8E84-426E-40DD-AFC4-6F175D3DCCD1}">
              <a14:hiddenFill xmlns:a14="http://schemas.microsoft.com/office/drawing/2010/main">
                <a:solidFill>
                  <a:srgbClr val="FFFFFF"/>
                </a:solidFill>
              </a14:hiddenFill>
            </a:ext>
          </a:extLst>
        </p:spPr>
      </p:pic>
      <p:cxnSp>
        <p:nvCxnSpPr>
          <p:cNvPr id="5127" name="Straight Connector 5126">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4708397-56DD-94F7-50F6-595DC76BB1B8}"/>
              </a:ext>
            </a:extLst>
          </p:cNvPr>
          <p:cNvSpPr>
            <a:spLocks noGrp="1"/>
          </p:cNvSpPr>
          <p:nvPr>
            <p:ph idx="1"/>
          </p:nvPr>
        </p:nvSpPr>
        <p:spPr>
          <a:xfrm>
            <a:off x="8153400" y="2543364"/>
            <a:ext cx="3434180" cy="3599019"/>
          </a:xfrm>
        </p:spPr>
        <p:txBody>
          <a:bodyPr>
            <a:normAutofit/>
          </a:bodyPr>
          <a:lstStyle/>
          <a:p>
            <a:r>
              <a:rPr lang="en-US" sz="2000"/>
              <a:t>Use your time wisely</a:t>
            </a:r>
          </a:p>
          <a:p>
            <a:r>
              <a:rPr lang="en-US" sz="2000"/>
              <a:t>Hopefully we have enough left to get some work done</a:t>
            </a:r>
          </a:p>
        </p:txBody>
      </p:sp>
    </p:spTree>
    <p:extLst>
      <p:ext uri="{BB962C8B-B14F-4D97-AF65-F5344CB8AC3E}">
        <p14:creationId xmlns:p14="http://schemas.microsoft.com/office/powerpoint/2010/main" val="18618326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acation OVER! – Random …. and Not So Random Musings">
            <a:extLst>
              <a:ext uri="{FF2B5EF4-FFF2-40B4-BE49-F238E27FC236}">
                <a16:creationId xmlns:a16="http://schemas.microsoft.com/office/drawing/2014/main" id="{36313A51-40EE-E3CF-1AAC-869AE12CDE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3575" y="309563"/>
            <a:ext cx="8324850" cy="623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7411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292B99-65F5-A1DC-1236-A78632F491DC}"/>
              </a:ext>
            </a:extLst>
          </p:cNvPr>
          <p:cNvSpPr>
            <a:spLocks noGrp="1"/>
          </p:cNvSpPr>
          <p:nvPr>
            <p:ph type="title"/>
          </p:nvPr>
        </p:nvSpPr>
        <p:spPr>
          <a:xfrm>
            <a:off x="640080" y="325369"/>
            <a:ext cx="4368602" cy="1956841"/>
          </a:xfrm>
        </p:spPr>
        <p:txBody>
          <a:bodyPr anchor="b">
            <a:normAutofit/>
          </a:bodyPr>
          <a:lstStyle/>
          <a:p>
            <a:r>
              <a:rPr lang="en-US" sz="5400"/>
              <a:t>Do Now</a:t>
            </a:r>
          </a:p>
        </p:txBody>
      </p:sp>
      <p:sp>
        <p:nvSpPr>
          <p:cNvPr id="205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B5AF8EE-99C0-F23A-1357-AA340A1DD81F}"/>
              </a:ext>
            </a:extLst>
          </p:cNvPr>
          <p:cNvSpPr>
            <a:spLocks noGrp="1"/>
          </p:cNvSpPr>
          <p:nvPr>
            <p:ph idx="1"/>
          </p:nvPr>
        </p:nvSpPr>
        <p:spPr>
          <a:xfrm>
            <a:off x="640080" y="2872899"/>
            <a:ext cx="4243589" cy="3320668"/>
          </a:xfrm>
        </p:spPr>
        <p:txBody>
          <a:bodyPr>
            <a:normAutofit/>
          </a:bodyPr>
          <a:lstStyle/>
          <a:p>
            <a:r>
              <a:rPr lang="en-US" sz="2200"/>
              <a:t>How was your break? </a:t>
            </a:r>
          </a:p>
          <a:p>
            <a:r>
              <a:rPr lang="en-US" sz="2200"/>
              <a:t>Tell me one thing you did (make it a full sentence).</a:t>
            </a:r>
          </a:p>
        </p:txBody>
      </p:sp>
      <p:pic>
        <p:nvPicPr>
          <p:cNvPr id="2050" name="Picture 2" descr="Hilarious Thanksgiving Memes To Brighten Your Turkey Day">
            <a:extLst>
              <a:ext uri="{FF2B5EF4-FFF2-40B4-BE49-F238E27FC236}">
                <a16:creationId xmlns:a16="http://schemas.microsoft.com/office/drawing/2014/main" id="{3261383E-4E43-B1E6-A1A2-E151761445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 b="305"/>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734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7" name="Slide Background">
            <a:extLst>
              <a:ext uri="{FF2B5EF4-FFF2-40B4-BE49-F238E27FC236}">
                <a16:creationId xmlns:a16="http://schemas.microsoft.com/office/drawing/2014/main" id="{649C91A9-84E7-4BF0-9026-62F01380D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58BFD3B-3CEB-C0D1-E42E-4B3E1619A4DE}"/>
              </a:ext>
            </a:extLst>
          </p:cNvPr>
          <p:cNvSpPr>
            <a:spLocks noGrp="1"/>
          </p:cNvSpPr>
          <p:nvPr>
            <p:ph type="title"/>
          </p:nvPr>
        </p:nvSpPr>
        <p:spPr>
          <a:xfrm>
            <a:off x="761803" y="144801"/>
            <a:ext cx="4080362" cy="1090321"/>
          </a:xfrm>
        </p:spPr>
        <p:txBody>
          <a:bodyPr anchor="ctr">
            <a:normAutofit fontScale="90000"/>
          </a:bodyPr>
          <a:lstStyle/>
          <a:p>
            <a:r>
              <a:rPr lang="en-US" sz="4000" dirty="0"/>
              <a:t>Industrial Revolution</a:t>
            </a:r>
          </a:p>
        </p:txBody>
      </p:sp>
      <p:sp>
        <p:nvSpPr>
          <p:cNvPr id="3" name="Content Placeholder 2">
            <a:extLst>
              <a:ext uri="{FF2B5EF4-FFF2-40B4-BE49-F238E27FC236}">
                <a16:creationId xmlns:a16="http://schemas.microsoft.com/office/drawing/2014/main" id="{75FB5967-9CAB-F4DA-DBB9-0AB59CC0E69F}"/>
              </a:ext>
            </a:extLst>
          </p:cNvPr>
          <p:cNvSpPr>
            <a:spLocks noGrp="1"/>
          </p:cNvSpPr>
          <p:nvPr>
            <p:ph idx="1"/>
          </p:nvPr>
        </p:nvSpPr>
        <p:spPr>
          <a:xfrm>
            <a:off x="761803" y="1235122"/>
            <a:ext cx="4080361" cy="5004956"/>
          </a:xfrm>
        </p:spPr>
        <p:txBody>
          <a:bodyPr anchor="ctr">
            <a:normAutofit/>
          </a:bodyPr>
          <a:lstStyle/>
          <a:p>
            <a:r>
              <a:rPr lang="en-US" sz="2000"/>
              <a:t>Shifting from human labor to machine labor</a:t>
            </a:r>
          </a:p>
          <a:p>
            <a:pPr lvl="1"/>
            <a:r>
              <a:rPr lang="en-US" sz="2000"/>
              <a:t>Most were water or steam powered machines</a:t>
            </a:r>
          </a:p>
          <a:p>
            <a:r>
              <a:rPr lang="en-US" sz="2000"/>
              <a:t>Pros:</a:t>
            </a:r>
          </a:p>
          <a:p>
            <a:pPr lvl="1"/>
            <a:r>
              <a:rPr lang="en-US" sz="2000"/>
              <a:t>Make more stuff quicker</a:t>
            </a:r>
          </a:p>
          <a:p>
            <a:pPr lvl="1"/>
            <a:r>
              <a:rPr lang="en-US" sz="2000"/>
              <a:t>Companies get rich</a:t>
            </a:r>
          </a:p>
          <a:p>
            <a:pPr lvl="1"/>
            <a:r>
              <a:rPr lang="en-US" sz="2000"/>
              <a:t>Trade is quicker (steam engine)</a:t>
            </a:r>
          </a:p>
          <a:p>
            <a:r>
              <a:rPr lang="en-US" sz="2000"/>
              <a:t>Cons:</a:t>
            </a:r>
          </a:p>
          <a:p>
            <a:pPr lvl="1"/>
            <a:r>
              <a:rPr lang="en-US" sz="2000"/>
              <a:t>More working hours</a:t>
            </a:r>
          </a:p>
          <a:p>
            <a:pPr lvl="1"/>
            <a:r>
              <a:rPr lang="en-US" sz="2000"/>
              <a:t>Low pay</a:t>
            </a:r>
          </a:p>
          <a:p>
            <a:pPr lvl="1"/>
            <a:r>
              <a:rPr lang="en-US" sz="2000"/>
              <a:t>Child labor</a:t>
            </a:r>
          </a:p>
          <a:p>
            <a:pPr lvl="1"/>
            <a:r>
              <a:rPr lang="en-US" sz="2000"/>
              <a:t>Crowded cities</a:t>
            </a:r>
          </a:p>
        </p:txBody>
      </p:sp>
      <p:sp>
        <p:nvSpPr>
          <p:cNvPr id="4108" name="Rectangle 4107">
            <a:extLst>
              <a:ext uri="{FF2B5EF4-FFF2-40B4-BE49-F238E27FC236}">
                <a16:creationId xmlns:a16="http://schemas.microsoft.com/office/drawing/2014/main" id="{9B47378D-AD27-45D0-8C1C-5B1098DCC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799" cy="6858000"/>
          </a:xfrm>
          <a:prstGeom prst="rect">
            <a:avLst/>
          </a:prstGeom>
          <a:solidFill>
            <a:srgbClr val="FFFFFF"/>
          </a:solidFill>
          <a:ln>
            <a:noFill/>
          </a:ln>
          <a:effectLst>
            <a:outerShdw blurRad="177800" dist="215900" dir="8520000" sx="94000" sy="94000" algn="t"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50 More US History Memes for Kids - The Clever Teacher">
            <a:extLst>
              <a:ext uri="{FF2B5EF4-FFF2-40B4-BE49-F238E27FC236}">
                <a16:creationId xmlns:a16="http://schemas.microsoft.com/office/drawing/2014/main" id="{3A2D5316-07D4-7186-C76B-84847F5013D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00" y="1542028"/>
            <a:ext cx="5334197" cy="3773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3236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7" name="Rectangle 7176">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C0072B-0D5A-7DBA-3C40-B87EFBB84A17}"/>
              </a:ext>
            </a:extLst>
          </p:cNvPr>
          <p:cNvSpPr>
            <a:spLocks noGrp="1"/>
          </p:cNvSpPr>
          <p:nvPr>
            <p:ph type="title"/>
          </p:nvPr>
        </p:nvSpPr>
        <p:spPr>
          <a:xfrm>
            <a:off x="15028" y="0"/>
            <a:ext cx="3595678" cy="1330839"/>
          </a:xfrm>
        </p:spPr>
        <p:txBody>
          <a:bodyPr>
            <a:normAutofit/>
          </a:bodyPr>
          <a:lstStyle/>
          <a:p>
            <a:r>
              <a:rPr lang="en-US" dirty="0"/>
              <a:t>Democracy in Greece</a:t>
            </a:r>
          </a:p>
        </p:txBody>
      </p:sp>
      <p:sp>
        <p:nvSpPr>
          <p:cNvPr id="3" name="Content Placeholder 2">
            <a:extLst>
              <a:ext uri="{FF2B5EF4-FFF2-40B4-BE49-F238E27FC236}">
                <a16:creationId xmlns:a16="http://schemas.microsoft.com/office/drawing/2014/main" id="{D9E7B160-8539-1EFD-A9BD-5014E2EC4831}"/>
              </a:ext>
            </a:extLst>
          </p:cNvPr>
          <p:cNvSpPr>
            <a:spLocks noGrp="1"/>
          </p:cNvSpPr>
          <p:nvPr>
            <p:ph idx="1"/>
          </p:nvPr>
        </p:nvSpPr>
        <p:spPr>
          <a:xfrm>
            <a:off x="144783" y="1330838"/>
            <a:ext cx="4666703" cy="5233247"/>
          </a:xfrm>
        </p:spPr>
        <p:txBody>
          <a:bodyPr>
            <a:normAutofit fontScale="92500" lnSpcReduction="10000"/>
          </a:bodyPr>
          <a:lstStyle/>
          <a:p>
            <a:r>
              <a:rPr lang="en-US" dirty="0"/>
              <a:t>A system of rule by the people</a:t>
            </a:r>
          </a:p>
          <a:p>
            <a:r>
              <a:rPr lang="en-US" dirty="0"/>
              <a:t>No more selling debtors into slavery</a:t>
            </a:r>
          </a:p>
          <a:p>
            <a:r>
              <a:rPr lang="en-US" dirty="0"/>
              <a:t>Increase in voters; allowing non-aristocrats/lower classes to vote</a:t>
            </a:r>
          </a:p>
          <a:p>
            <a:r>
              <a:rPr lang="en-US" dirty="0"/>
              <a:t>Pericles paid the people to engage</a:t>
            </a:r>
          </a:p>
          <a:p>
            <a:r>
              <a:rPr lang="en-US" dirty="0"/>
              <a:t>Not everyone was on board though</a:t>
            </a:r>
          </a:p>
          <a:p>
            <a:pPr lvl="1"/>
            <a:r>
              <a:rPr lang="en-US" sz="2800" dirty="0"/>
              <a:t>Sparta had an oligarchy </a:t>
            </a:r>
          </a:p>
          <a:p>
            <a:pPr lvl="2"/>
            <a:r>
              <a:rPr lang="en-US" sz="2800" dirty="0"/>
              <a:t>A few in charge of the many</a:t>
            </a:r>
          </a:p>
        </p:txBody>
      </p:sp>
      <p:pic>
        <p:nvPicPr>
          <p:cNvPr id="7170" name="Picture 2" descr="Top 7 little-known facts about the Athenian Democracy – The Greek Herald">
            <a:extLst>
              <a:ext uri="{FF2B5EF4-FFF2-40B4-BE49-F238E27FC236}">
                <a16:creationId xmlns:a16="http://schemas.microsoft.com/office/drawing/2014/main" id="{46D44B73-91C4-BE8A-8125-10719C2411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890" r="20695"/>
          <a:stretch/>
        </p:blipFill>
        <p:spPr bwMode="auto">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8173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2E72C-5539-9A64-0673-1A70FFD0A66A}"/>
              </a:ext>
            </a:extLst>
          </p:cNvPr>
          <p:cNvSpPr>
            <a:spLocks noGrp="1"/>
          </p:cNvSpPr>
          <p:nvPr>
            <p:ph type="title"/>
          </p:nvPr>
        </p:nvSpPr>
        <p:spPr>
          <a:xfrm>
            <a:off x="762000" y="1138036"/>
            <a:ext cx="4085665" cy="1402470"/>
          </a:xfrm>
        </p:spPr>
        <p:txBody>
          <a:bodyPr anchor="t">
            <a:normAutofit/>
          </a:bodyPr>
          <a:lstStyle/>
          <a:p>
            <a:r>
              <a:rPr lang="en-US" sz="3200"/>
              <a:t>Industrial Revolution</a:t>
            </a:r>
          </a:p>
        </p:txBody>
      </p:sp>
      <p:cxnSp>
        <p:nvCxnSpPr>
          <p:cNvPr id="3079" name="Straight Connector 307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8CABA28-087D-5C15-E3ED-A1D72BAE4DEF}"/>
              </a:ext>
            </a:extLst>
          </p:cNvPr>
          <p:cNvSpPr>
            <a:spLocks noGrp="1"/>
          </p:cNvSpPr>
          <p:nvPr>
            <p:ph idx="1"/>
          </p:nvPr>
        </p:nvSpPr>
        <p:spPr>
          <a:xfrm>
            <a:off x="762000" y="2551176"/>
            <a:ext cx="4085665" cy="3591207"/>
          </a:xfrm>
        </p:spPr>
        <p:txBody>
          <a:bodyPr>
            <a:normAutofit/>
          </a:bodyPr>
          <a:lstStyle/>
          <a:p>
            <a:r>
              <a:rPr lang="en-US" sz="2000"/>
              <a:t>Socialist &amp; Communists</a:t>
            </a:r>
          </a:p>
          <a:p>
            <a:pPr lvl="1"/>
            <a:r>
              <a:rPr lang="en-US" sz="2000"/>
              <a:t>“Seize the means of production”</a:t>
            </a:r>
          </a:p>
          <a:p>
            <a:pPr lvl="1"/>
            <a:r>
              <a:rPr lang="en-US" sz="2000"/>
              <a:t>Workers should own the factories</a:t>
            </a:r>
          </a:p>
          <a:p>
            <a:r>
              <a:rPr lang="en-US" sz="2000"/>
              <a:t>Karl Marx</a:t>
            </a:r>
          </a:p>
          <a:p>
            <a:pPr lvl="1"/>
            <a:r>
              <a:rPr lang="en-US" sz="2000"/>
              <a:t>The rich take advantage of working people</a:t>
            </a:r>
          </a:p>
          <a:p>
            <a:pPr lvl="1"/>
            <a:r>
              <a:rPr lang="en-US" sz="2000"/>
              <a:t>Workers need to overthrow Capitalism</a:t>
            </a:r>
          </a:p>
        </p:txBody>
      </p:sp>
      <p:pic>
        <p:nvPicPr>
          <p:cNvPr id="3074" name="Picture 2" descr="Get In Loser Karl Marx - Communism Meme Funny Men's T-Shirt">
            <a:extLst>
              <a:ext uri="{FF2B5EF4-FFF2-40B4-BE49-F238E27FC236}">
                <a16:creationId xmlns:a16="http://schemas.microsoft.com/office/drawing/2014/main" id="{7A5E3D37-EECB-BCF3-ABD0-8E29D8F8D7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36" r="2686"/>
          <a:stretch/>
        </p:blipFill>
        <p:spPr bwMode="auto">
          <a:xfrm>
            <a:off x="5650992" y="10"/>
            <a:ext cx="6541008"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376459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FF107F-8530-A3F0-DF32-D03CE3C22CD1}"/>
              </a:ext>
            </a:extLst>
          </p:cNvPr>
          <p:cNvSpPr>
            <a:spLocks noGrp="1"/>
          </p:cNvSpPr>
          <p:nvPr>
            <p:ph type="title"/>
          </p:nvPr>
        </p:nvSpPr>
        <p:spPr>
          <a:xfrm>
            <a:off x="841248" y="548640"/>
            <a:ext cx="3600860" cy="5431536"/>
          </a:xfrm>
        </p:spPr>
        <p:txBody>
          <a:bodyPr>
            <a:normAutofit/>
          </a:bodyPr>
          <a:lstStyle/>
          <a:p>
            <a:r>
              <a:rPr lang="en-US" sz="5400"/>
              <a:t>Nationalism</a:t>
            </a:r>
          </a:p>
        </p:txBody>
      </p:sp>
      <p:sp>
        <p:nvSpPr>
          <p:cNvPr id="15"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12FFC42-6CF2-FCD4-1FE7-017EBF424AAA}"/>
              </a:ext>
            </a:extLst>
          </p:cNvPr>
          <p:cNvSpPr>
            <a:spLocks noGrp="1"/>
          </p:cNvSpPr>
          <p:nvPr>
            <p:ph idx="1"/>
          </p:nvPr>
        </p:nvSpPr>
        <p:spPr>
          <a:xfrm>
            <a:off x="5126418" y="552091"/>
            <a:ext cx="6224335" cy="5431536"/>
          </a:xfrm>
        </p:spPr>
        <p:txBody>
          <a:bodyPr anchor="ctr">
            <a:normAutofit/>
          </a:bodyPr>
          <a:lstStyle/>
          <a:p>
            <a:r>
              <a:rPr lang="en-US" sz="2200"/>
              <a:t>Love for your country should be greater than love for any other group you belong to</a:t>
            </a:r>
          </a:p>
          <a:p>
            <a:r>
              <a:rPr lang="en-US" sz="2200"/>
              <a:t>Countries break away from empires and claim independence</a:t>
            </a:r>
          </a:p>
          <a:p>
            <a:r>
              <a:rPr lang="en-US" sz="2200"/>
              <a:t>Revolutions break out and countries unify</a:t>
            </a:r>
          </a:p>
        </p:txBody>
      </p:sp>
    </p:spTree>
    <p:extLst>
      <p:ext uri="{BB962C8B-B14F-4D97-AF65-F5344CB8AC3E}">
        <p14:creationId xmlns:p14="http://schemas.microsoft.com/office/powerpoint/2010/main" val="2373938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9F6ACAC-67F1-DC78-B121-AA3E9F560B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4613" y="0"/>
            <a:ext cx="95011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4590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a:extLst>
              <a:ext uri="{FF2B5EF4-FFF2-40B4-BE49-F238E27FC236}">
                <a16:creationId xmlns:a16="http://schemas.microsoft.com/office/drawing/2014/main" id="{8134D098-2A3D-377D-0FD1-C6DEC48728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7598"/>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53087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a:extLst>
              <a:ext uri="{FF2B5EF4-FFF2-40B4-BE49-F238E27FC236}">
                <a16:creationId xmlns:a16="http://schemas.microsoft.com/office/drawing/2014/main" id="{891989AE-07B7-D07F-E64D-B4C61DFF9C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446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530140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Eastern Europe And The Soviet Union In The Late Twentieth Century - Big  Site of History">
            <a:extLst>
              <a:ext uri="{FF2B5EF4-FFF2-40B4-BE49-F238E27FC236}">
                <a16:creationId xmlns:a16="http://schemas.microsoft.com/office/drawing/2014/main" id="{4B7D8D5E-0F2D-9A04-6B87-C696AF909D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398" b="11616"/>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58482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2" name="Picture 2" descr="Map of Europe">
            <a:extLst>
              <a:ext uri="{FF2B5EF4-FFF2-40B4-BE49-F238E27FC236}">
                <a16:creationId xmlns:a16="http://schemas.microsoft.com/office/drawing/2014/main" id="{93EF60B9-59F1-F8AD-CCB4-7E13933258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546" b="9963"/>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66140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D1552C-3284-7B4B-7CC3-E9AC7950CD86}"/>
              </a:ext>
            </a:extLst>
          </p:cNvPr>
          <p:cNvSpPr>
            <a:spLocks noGrp="1"/>
          </p:cNvSpPr>
          <p:nvPr>
            <p:ph type="title"/>
          </p:nvPr>
        </p:nvSpPr>
        <p:spPr>
          <a:xfrm>
            <a:off x="645064" y="525982"/>
            <a:ext cx="4282983" cy="1200361"/>
          </a:xfrm>
        </p:spPr>
        <p:txBody>
          <a:bodyPr anchor="b">
            <a:normAutofit/>
          </a:bodyPr>
          <a:lstStyle/>
          <a:p>
            <a:r>
              <a:rPr lang="en-US" sz="3600"/>
              <a:t>Imperialism</a:t>
            </a:r>
          </a:p>
        </p:txBody>
      </p:sp>
      <p:sp>
        <p:nvSpPr>
          <p:cNvPr id="2057" name="Rectangle 2056">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C9DA77D-2FE3-F99C-6CD3-5DC5DFDC0294}"/>
              </a:ext>
            </a:extLst>
          </p:cNvPr>
          <p:cNvSpPr>
            <a:spLocks noGrp="1"/>
          </p:cNvSpPr>
          <p:nvPr>
            <p:ph idx="1"/>
          </p:nvPr>
        </p:nvSpPr>
        <p:spPr>
          <a:xfrm>
            <a:off x="645066" y="2031101"/>
            <a:ext cx="4282984" cy="3511943"/>
          </a:xfrm>
        </p:spPr>
        <p:txBody>
          <a:bodyPr anchor="ctr">
            <a:normAutofit/>
          </a:bodyPr>
          <a:lstStyle/>
          <a:p>
            <a:r>
              <a:rPr lang="en-US" sz="1800"/>
              <a:t>Countries needed more resources to keep up with growing production and demand</a:t>
            </a:r>
          </a:p>
          <a:p>
            <a:r>
              <a:rPr lang="en-US" sz="1800"/>
              <a:t>Imperialism = Empire Building</a:t>
            </a:r>
          </a:p>
          <a:p>
            <a:pPr lvl="1"/>
            <a:r>
              <a:rPr lang="en-US" sz="1800"/>
              <a:t>Believing you are superior and that you will “civilize” other peoples</a:t>
            </a:r>
          </a:p>
          <a:p>
            <a:r>
              <a:rPr lang="en-US" sz="1800"/>
              <a:t>By the late-1800s, Europe controlled most of the world</a:t>
            </a:r>
          </a:p>
          <a:p>
            <a:pPr lvl="1"/>
            <a:r>
              <a:rPr lang="en-US" sz="1800"/>
              <a:t>Britan (England) was the largest</a:t>
            </a:r>
          </a:p>
          <a:p>
            <a:pPr lvl="1"/>
            <a:r>
              <a:rPr lang="en-US" sz="1800"/>
              <a:t>“The sun never sets on the British Empire”</a:t>
            </a:r>
          </a:p>
        </p:txBody>
      </p:sp>
      <p:sp>
        <p:nvSpPr>
          <p:cNvPr id="2059" name="Rectangle 2058">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Rectangle 2060">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3" name="Rectangle 2062">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he sun never sets on the British empire (other than at nighttime) : r/memes">
            <a:extLst>
              <a:ext uri="{FF2B5EF4-FFF2-40B4-BE49-F238E27FC236}">
                <a16:creationId xmlns:a16="http://schemas.microsoft.com/office/drawing/2014/main" id="{6DCD39A7-E1CC-59C0-A5A1-FFDB90BB908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35959" y="650494"/>
            <a:ext cx="5531576" cy="5324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80432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1" name="Rectangle 615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6" name="Picture 2" descr="Map: The rise and fall of the British Empire - The Washington Post">
            <a:extLst>
              <a:ext uri="{FF2B5EF4-FFF2-40B4-BE49-F238E27FC236}">
                <a16:creationId xmlns:a16="http://schemas.microsoft.com/office/drawing/2014/main" id="{DCE484D8-5014-4DA0-FF38-07B45570B2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81" r="366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05391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he best Imperialism memes :) Memedroid">
            <a:extLst>
              <a:ext uri="{FF2B5EF4-FFF2-40B4-BE49-F238E27FC236}">
                <a16:creationId xmlns:a16="http://schemas.microsoft.com/office/drawing/2014/main" id="{73363135-4EB6-A8B6-3A8B-166BF6BC3F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858" r="1337" b="-2"/>
          <a:stretch/>
        </p:blipFill>
        <p:spPr bwMode="auto">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033" name="Freeform: Shape 1032">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35" name="Freeform: Shape 1034">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5BD082B-22C6-BB8B-43A6-18325ADE6D7E}"/>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t>Do Now</a:t>
            </a:r>
          </a:p>
        </p:txBody>
      </p:sp>
      <p:sp>
        <p:nvSpPr>
          <p:cNvPr id="3" name="Content Placeholder 2">
            <a:extLst>
              <a:ext uri="{FF2B5EF4-FFF2-40B4-BE49-F238E27FC236}">
                <a16:creationId xmlns:a16="http://schemas.microsoft.com/office/drawing/2014/main" id="{F4670409-6654-79F5-03B1-A7844C90F9B7}"/>
              </a:ext>
            </a:extLst>
          </p:cNvPr>
          <p:cNvSpPr>
            <a:spLocks noGrp="1"/>
          </p:cNvSpPr>
          <p:nvPr>
            <p:ph idx="1"/>
          </p:nvPr>
        </p:nvSpPr>
        <p:spPr>
          <a:xfrm>
            <a:off x="477981" y="4872922"/>
            <a:ext cx="3933306" cy="1208141"/>
          </a:xfrm>
        </p:spPr>
        <p:txBody>
          <a:bodyPr vert="horz" lIns="91440" tIns="45720" rIns="91440" bIns="45720" rtlCol="0">
            <a:normAutofit/>
          </a:bodyPr>
          <a:lstStyle/>
          <a:p>
            <a:pPr marL="0" indent="0">
              <a:buNone/>
            </a:pPr>
            <a:r>
              <a:rPr lang="en-US" sz="2000"/>
              <a:t>What were some reasons for European imperialism in Asia and Africa? </a:t>
            </a:r>
          </a:p>
        </p:txBody>
      </p:sp>
      <p:sp>
        <p:nvSpPr>
          <p:cNvPr id="1037" name="Rectangle 103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9" name="Rectangle 103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37651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3897</TotalTime>
  <Words>5556</Words>
  <Application>Microsoft Office PowerPoint</Application>
  <PresentationFormat>Widescreen</PresentationFormat>
  <Paragraphs>720</Paragraphs>
  <Slides>126</Slides>
  <Notes>39</Notes>
  <HiddenSlides>0</HiddenSlides>
  <MMClips>0</MMClips>
  <ScaleCrop>false</ScaleCrop>
  <HeadingPairs>
    <vt:vector size="6" baseType="variant">
      <vt:variant>
        <vt:lpstr>Fonts Used</vt:lpstr>
      </vt:variant>
      <vt:variant>
        <vt:i4>12</vt:i4>
      </vt:variant>
      <vt:variant>
        <vt:lpstr>Theme</vt:lpstr>
      </vt:variant>
      <vt:variant>
        <vt:i4>8</vt:i4>
      </vt:variant>
      <vt:variant>
        <vt:lpstr>Slide Titles</vt:lpstr>
      </vt:variant>
      <vt:variant>
        <vt:i4>126</vt:i4>
      </vt:variant>
    </vt:vector>
  </HeadingPairs>
  <TitlesOfParts>
    <vt:vector size="146" baseType="lpstr">
      <vt:lpstr>adobe-garamond-pro</vt:lpstr>
      <vt:lpstr>-apple-system</vt:lpstr>
      <vt:lpstr>Aptos</vt:lpstr>
      <vt:lpstr>Aptos Display</vt:lpstr>
      <vt:lpstr>Arial</vt:lpstr>
      <vt:lpstr>Calibri</vt:lpstr>
      <vt:lpstr>Google Sans</vt:lpstr>
      <vt:lpstr>inherit</vt:lpstr>
      <vt:lpstr>Merriweather</vt:lpstr>
      <vt:lpstr>open sans</vt:lpstr>
      <vt:lpstr>Times New Roman</vt:lpstr>
      <vt:lpstr>Wingdings</vt:lpstr>
      <vt:lpstr>Office Theme</vt:lpstr>
      <vt:lpstr>Office Theme</vt:lpstr>
      <vt:lpstr>Office Theme</vt:lpstr>
      <vt:lpstr>Office Theme</vt:lpstr>
      <vt:lpstr>Office Theme</vt:lpstr>
      <vt:lpstr>Office Theme</vt:lpstr>
      <vt:lpstr>Office Theme</vt:lpstr>
      <vt:lpstr>Office Theme</vt:lpstr>
      <vt:lpstr>Do Now</vt:lpstr>
      <vt:lpstr>Do Now</vt:lpstr>
      <vt:lpstr>Early European Cultures</vt:lpstr>
      <vt:lpstr>Early European Culture</vt:lpstr>
      <vt:lpstr>Geography of Greece</vt:lpstr>
      <vt:lpstr>PowerPoint Presentation</vt:lpstr>
      <vt:lpstr>Early Greeks</vt:lpstr>
      <vt:lpstr>City-States</vt:lpstr>
      <vt:lpstr>Democracy in Greece</vt:lpstr>
      <vt:lpstr>Alexander the Great</vt:lpstr>
      <vt:lpstr>Greek Mythology</vt:lpstr>
      <vt:lpstr>Story Time with Mr. McLaughlin</vt:lpstr>
      <vt:lpstr>The Olympics</vt:lpstr>
      <vt:lpstr>PowerPoint Presentation</vt:lpstr>
      <vt:lpstr>Greek Philosophy</vt:lpstr>
      <vt:lpstr>Greek Writing</vt:lpstr>
      <vt:lpstr>Ancient Greek Science and Tech</vt:lpstr>
      <vt:lpstr>Exit Ticket</vt:lpstr>
      <vt:lpstr>PowerPoint Presentation</vt:lpstr>
      <vt:lpstr>Do Now</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Italic Peoples</vt:lpstr>
      <vt:lpstr>Latin (ancient Italian language) and italics (from Italy)</vt:lpstr>
      <vt:lpstr>PowerPoint Presentation</vt:lpstr>
      <vt:lpstr>The Italic Peoples</vt:lpstr>
      <vt:lpstr>Monarchy to Republic</vt:lpstr>
      <vt:lpstr>How to Run a Republic</vt:lpstr>
      <vt:lpstr>Citizens and Officials</vt:lpstr>
      <vt:lpstr>How is the Roman government like the U.S. government? </vt:lpstr>
      <vt:lpstr>Practice Vocab</vt:lpstr>
      <vt:lpstr>Do Now</vt:lpstr>
      <vt:lpstr>Agenda</vt:lpstr>
      <vt:lpstr>Citizens and Officials</vt:lpstr>
      <vt:lpstr>Roman Expansion</vt:lpstr>
      <vt:lpstr>PowerPoint Presentation</vt:lpstr>
      <vt:lpstr>PowerPoint Presentation</vt:lpstr>
      <vt:lpstr>Julius Caesar, Pt. I</vt:lpstr>
      <vt:lpstr>Julius Caesar, Pt. II</vt:lpstr>
      <vt:lpstr>Julius Caesar Pt. III</vt:lpstr>
      <vt:lpstr>Caesar and Marc Antony: Allies and Friends</vt:lpstr>
      <vt:lpstr>What do you think happened next? </vt:lpstr>
      <vt:lpstr>Pax Romana (Roman Peace)</vt:lpstr>
      <vt:lpstr>Roman Legacy</vt:lpstr>
      <vt:lpstr>Practice Vocab</vt:lpstr>
      <vt:lpstr>Exit Ticket</vt:lpstr>
      <vt:lpstr>Agenda</vt:lpstr>
      <vt:lpstr>Finishing Rome</vt:lpstr>
      <vt:lpstr>PowerPoint Presentation</vt:lpstr>
      <vt:lpstr>The Byzantine Empire</vt:lpstr>
      <vt:lpstr>CHURCH FIGHT!!!</vt:lpstr>
      <vt:lpstr>Fall of the Empire</vt:lpstr>
      <vt:lpstr>Byzantine Culture and Legacy</vt:lpstr>
      <vt:lpstr>Practice Vocab</vt:lpstr>
      <vt:lpstr>Do Now</vt:lpstr>
      <vt:lpstr>PowerPoint Presentation</vt:lpstr>
      <vt:lpstr>Agenda</vt:lpstr>
      <vt:lpstr>Feudal Society</vt:lpstr>
      <vt:lpstr>Feudal Society</vt:lpstr>
      <vt:lpstr>Kingdoms and Conquests</vt:lpstr>
      <vt:lpstr>The Crusades</vt:lpstr>
      <vt:lpstr>The Crusades</vt:lpstr>
      <vt:lpstr>The Black Death</vt:lpstr>
      <vt:lpstr>The Renaissance (1300s-1500s)</vt:lpstr>
      <vt:lpstr>PowerPoint Presentation</vt:lpstr>
      <vt:lpstr>The Arts</vt:lpstr>
      <vt:lpstr>Do Now</vt:lpstr>
      <vt:lpstr>Age of Discovery</vt:lpstr>
      <vt:lpstr>PowerPoint Presentation</vt:lpstr>
      <vt:lpstr>Protestant Reformation (CHURCH FIGHT!!!)</vt:lpstr>
      <vt:lpstr>Counter-Reformation</vt:lpstr>
      <vt:lpstr>Powerful Kingdoms</vt:lpstr>
      <vt:lpstr>PowerPoint Presentation</vt:lpstr>
      <vt:lpstr>PowerPoint Presentation</vt:lpstr>
      <vt:lpstr>Science and Enlightenment</vt:lpstr>
      <vt:lpstr>French Revolution</vt:lpstr>
      <vt:lpstr>Group Project Time</vt:lpstr>
      <vt:lpstr>PowerPoint Presentation</vt:lpstr>
      <vt:lpstr>Do Now</vt:lpstr>
      <vt:lpstr>Industrial Revolution</vt:lpstr>
      <vt:lpstr>Industrial Revolution</vt:lpstr>
      <vt:lpstr>Nationalism</vt:lpstr>
      <vt:lpstr>PowerPoint Presentation</vt:lpstr>
      <vt:lpstr>PowerPoint Presentation</vt:lpstr>
      <vt:lpstr>PowerPoint Presentation</vt:lpstr>
      <vt:lpstr>PowerPoint Presentation</vt:lpstr>
      <vt:lpstr>PowerPoint Presentation</vt:lpstr>
      <vt:lpstr>Imperialism</vt:lpstr>
      <vt:lpstr>PowerPoint Presentation</vt:lpstr>
      <vt:lpstr>Do Now</vt:lpstr>
      <vt:lpstr>World War I</vt:lpstr>
      <vt:lpstr>World War I</vt:lpstr>
      <vt:lpstr>Armistice and Treaty of Versailles</vt:lpstr>
      <vt:lpstr>Fallout</vt:lpstr>
      <vt:lpstr>PowerPoint Presentation</vt:lpstr>
      <vt:lpstr>Do Now</vt:lpstr>
      <vt:lpstr>German Anger</vt:lpstr>
      <vt:lpstr>World War II</vt:lpstr>
      <vt:lpstr>Holocaust</vt:lpstr>
      <vt:lpstr>PowerPoint Presentation</vt:lpstr>
      <vt:lpstr>PowerPoint Presentation</vt:lpstr>
      <vt:lpstr>Europe in Ruins</vt:lpstr>
      <vt:lpstr>PowerPoint Presentation</vt:lpstr>
      <vt:lpstr>The Cold War</vt:lpstr>
      <vt:lpstr>Dividing Europe</vt:lpstr>
      <vt:lpstr>PowerPoint Presentation</vt:lpstr>
      <vt:lpstr>Major Events of the Cold War</vt:lpstr>
      <vt:lpstr>PowerPoint Presentation</vt:lpstr>
      <vt:lpstr>Impact of the Cold War</vt:lpstr>
      <vt:lpstr>Exit Ticket</vt:lpstr>
      <vt:lpstr>Do Now</vt:lpstr>
      <vt:lpstr>Tensions Build</vt:lpstr>
      <vt:lpstr>A Shocking Discovery</vt:lpstr>
      <vt:lpstr>Kennedy Takes Action</vt:lpstr>
      <vt:lpstr>The Standoff</vt:lpstr>
      <vt:lpstr>The Aftermath</vt:lpstr>
      <vt:lpstr>Exit Ticket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McLaughlin, Joseph P.</dc:creator>
  <cp:lastModifiedBy>McLaughlin, Joseph P.</cp:lastModifiedBy>
  <cp:revision>1</cp:revision>
  <dcterms:created xsi:type="dcterms:W3CDTF">2024-11-18T16:14:27Z</dcterms:created>
  <dcterms:modified xsi:type="dcterms:W3CDTF">2024-12-09T16:19:34Z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42f8b2-88d4-454a-ae0a-d915e44763d2_Enabled">
    <vt:lpwstr>true</vt:lpwstr>
  </property>
  <property fmtid="{D5CDD505-2E9C-101B-9397-08002B2CF9AE}" pid="3" name="MSIP_Label_f442f8b2-88d4-454a-ae0a-d915e44763d2_SetDate">
    <vt:lpwstr>2024-11-18T17:29:22Z</vt:lpwstr>
  </property>
  <property fmtid="{D5CDD505-2E9C-101B-9397-08002B2CF9AE}" pid="4" name="MSIP_Label_f442f8b2-88d4-454a-ae0a-d915e44763d2_Method">
    <vt:lpwstr>Standard</vt:lpwstr>
  </property>
  <property fmtid="{D5CDD505-2E9C-101B-9397-08002B2CF9AE}" pid="5" name="MSIP_Label_f442f8b2-88d4-454a-ae0a-d915e44763d2_Name">
    <vt:lpwstr>defa4170-0d19-0005-0003-bc88714345d2</vt:lpwstr>
  </property>
  <property fmtid="{D5CDD505-2E9C-101B-9397-08002B2CF9AE}" pid="6" name="MSIP_Label_f442f8b2-88d4-454a-ae0a-d915e44763d2_SiteId">
    <vt:lpwstr>08e33d6b-a654-486a-80e3-20b190ae22d7</vt:lpwstr>
  </property>
  <property fmtid="{D5CDD505-2E9C-101B-9397-08002B2CF9AE}" pid="7" name="MSIP_Label_f442f8b2-88d4-454a-ae0a-d915e44763d2_ActionId">
    <vt:lpwstr>e1daaa18-f589-45d8-bfa0-430d4e8f5311</vt:lpwstr>
  </property>
  <property fmtid="{D5CDD505-2E9C-101B-9397-08002B2CF9AE}" pid="8" name="MSIP_Label_f442f8b2-88d4-454a-ae0a-d915e44763d2_ContentBits">
    <vt:lpwstr>0</vt:lpwstr>
  </property>
</Properties>
</file>