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4644b5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24644b5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7ab3ce732624cf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7ab3ce732624cf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321fc5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321fc5a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3593cb2124d61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3593cb2124d61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3593cb2124d6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f3593cb2124d6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3593cb2124d61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3593cb2124d61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25da462f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25da462f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7ab3ce732624cf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7ab3ce732624cf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7ab3ce732624cf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7ab3ce732624cf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7ab3ce732624cf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7ab3ce732624cf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4644b5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4644b5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24644b5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24644b5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7ab3ce732624cf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7ab3ce732624cf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4644b5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4644b5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Postpartum Depression(PPD)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Terrell Cobb, Breauna Martin, Cayla Shorter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Diagnostics</a:t>
            </a:r>
            <a:r>
              <a:rPr lang="en"/>
              <a:t>                    &amp;                   Treatments 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669"/>
            <a:ext cx="1170296" cy="1114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575" y="1171675"/>
            <a:ext cx="1170300" cy="1074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9450" y="1171675"/>
            <a:ext cx="1442150" cy="1074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399450"/>
            <a:ext cx="1170300" cy="98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0575" y="2399450"/>
            <a:ext cx="1170300" cy="98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9450" y="2399450"/>
            <a:ext cx="1442150" cy="98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6725" y="1171675"/>
            <a:ext cx="1442150" cy="1246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1925" y="1171675"/>
            <a:ext cx="1595575" cy="1246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32400" y="2418125"/>
            <a:ext cx="1442150" cy="1074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62000" y="2418125"/>
            <a:ext cx="1170300" cy="1074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74550" y="2398313"/>
            <a:ext cx="1442150" cy="11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11275" y="3492825"/>
            <a:ext cx="1442150" cy="10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Baby Blues     </a:t>
            </a:r>
            <a:r>
              <a:rPr lang="en"/>
              <a:t>               vs                             PPD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Sleep Deprivation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Makes you emotional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Bonding w/ Baby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Doesn’t happen immediately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Changes in Your Life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Makes you feel overwhelmed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Cry Tears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Of sadness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Mind is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Foggy &amp; Unclear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Worry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About unimportant things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a Few Weeks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You start to feel better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Sleep Deprivation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Makes you angry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Bonding w/ Baby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Doesn’t happen at all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Changes in Your Life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Makes you feel worthless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Cry Tears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Of frustration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Mind is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Full of bad thoughts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Worry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If you are fit to be a mother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a Few Weeks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You start to feel worse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identifying &amp; treating PPD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It may worsen and become postpartum psychosis &amp; hospitalization may become necessary.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Electroconvulsive therapy may be used to treat severe depression, such as this one, with hallucinations, delusions, &amp; overwhelming suicidal thoughts  </a:t>
            </a:r>
            <a:endParaRPr sz="1400"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925" y="317075"/>
            <a:ext cx="3297700" cy="23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8275" y="10025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188" y="3220625"/>
            <a:ext cx="2489167" cy="16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6557950" y="3497725"/>
            <a:ext cx="2373600" cy="14160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Psychiatrists, Therapists, Counselors &amp; Psychologist are jobs that are available in helping and researching Postpartum Depression &amp; Psychosis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" y="9"/>
            <a:ext cx="4704600" cy="17889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Aspect </a:t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8900"/>
            <a:ext cx="4704600" cy="33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0" y="203350"/>
            <a:ext cx="4625100" cy="153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better understanding the importance of acknowledging postpartum depression</a:t>
            </a:r>
            <a:r>
              <a:rPr lang="en" sz="290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29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1"/>
          </p:nvPr>
        </p:nvSpPr>
        <p:spPr>
          <a:xfrm>
            <a:off x="-238539" y="1947300"/>
            <a:ext cx="4572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patients often experience</a:t>
            </a: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 mood swings, difficulty bonding with the baby, insomnia or sleeping too much, recurring thought of death/ suicide severe anxiety, intense irritability 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71" name="Google Shape;171;p26"/>
          <p:cNvCxnSpPr/>
          <p:nvPr/>
        </p:nvCxnSpPr>
        <p:spPr>
          <a:xfrm>
            <a:off x="11" y="3907500"/>
            <a:ext cx="2286000" cy="12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6"/>
          <p:cNvCxnSpPr/>
          <p:nvPr/>
        </p:nvCxnSpPr>
        <p:spPr>
          <a:xfrm rot="10800000" flipH="1">
            <a:off x="2286006" y="3697495"/>
            <a:ext cx="2496600" cy="144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660925"/>
            <a:ext cx="3837000" cy="38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265500" y="452949"/>
            <a:ext cx="4045200" cy="75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Pacifico"/>
                <a:ea typeface="Pacifico"/>
                <a:cs typeface="Pacifico"/>
                <a:sym typeface="Pacifico"/>
              </a:rPr>
              <a:t>the stats </a:t>
            </a:r>
            <a:endParaRPr sz="52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00" y="3136050"/>
            <a:ext cx="4839600" cy="22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200" y="0"/>
            <a:ext cx="4839600" cy="313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850750"/>
            <a:ext cx="4397100" cy="253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543339" y="407475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265500" y="1205950"/>
            <a:ext cx="2743200" cy="164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to mention: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stigma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not educated about the disorder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teaching during the prenatal stage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-47825" y="0"/>
            <a:ext cx="5220000" cy="31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Postpartum depression 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33900" y="3548550"/>
            <a:ext cx="72120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Postpartum depression suffered by a mother following childbirth, typically arising from the combination of hormonal changes,psychological adjustment to motherhood and fatigue.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Symptoms </a:t>
            </a:r>
            <a:endParaRPr sz="4800"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798775" y="1840750"/>
            <a:ext cx="33141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Symptoms </a:t>
            </a:r>
            <a:endParaRPr sz="480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750" y="2842525"/>
            <a:ext cx="1537250" cy="23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2327825" cy="17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536324"/>
            <a:ext cx="2522975" cy="1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90250" y="573900"/>
            <a:ext cx="5918100" cy="4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stereotypes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90250" y="1667850"/>
            <a:ext cx="4081800" cy="1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>
                <a:latin typeface="Old Standard TT"/>
                <a:ea typeface="Old Standard TT"/>
                <a:cs typeface="Old Standard TT"/>
                <a:sym typeface="Old Standard TT"/>
              </a:rPr>
              <a:t>Negative stereotypes</a:t>
            </a:r>
            <a:endParaRPr sz="5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fsf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01" y="2322250"/>
            <a:ext cx="3369826" cy="22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300" y="-38287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2400" y="2121802"/>
            <a:ext cx="2569908" cy="24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fwsds dvd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33325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f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24199">
            <a:off x="4256349" y="1058224"/>
            <a:ext cx="3799350" cy="29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672" y="1542785"/>
            <a:ext cx="1675350" cy="16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100" y="2355125"/>
            <a:ext cx="2988175" cy="21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fv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349" y="1131850"/>
            <a:ext cx="4535459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280200" y="491075"/>
            <a:ext cx="8583600" cy="6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to reach out to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doctor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child pediatrician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200">
                <a:solidFill>
                  <a:srgbClr val="293340"/>
                </a:solidFill>
                <a:latin typeface="Arial"/>
                <a:ea typeface="Arial"/>
                <a:cs typeface="Arial"/>
                <a:sym typeface="Arial"/>
              </a:rPr>
              <a:t>Call the toll-free 24-hour hotline of the National Suicide Prevention Lifeline at 1-800-273-TALK (1-800-273-8255); TTY: 1-800-799-4TTY (4889).</a:t>
            </a:r>
            <a:endParaRPr sz="1200">
              <a:solidFill>
                <a:srgbClr val="2933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3F3F3"/>
                </a:solidFill>
              </a:rPr>
              <a:t>gd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280200" y="491075"/>
            <a:ext cx="4442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Resources to reach out to</a:t>
            </a:r>
            <a:endParaRPr sz="30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246375" y="1816050"/>
            <a:ext cx="40452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You’re at risk for postpartum depression if you:</a:t>
            </a:r>
            <a:endParaRPr sz="3000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920375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-lack support from family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-have family that suffered from PPD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-have an unplanned or unwanted pregnancy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-are pregnant under the age of 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Macintosh PowerPoint</Application>
  <PresentationFormat>On-screen Show (16:9)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Old Standard TT</vt:lpstr>
      <vt:lpstr>Pacifico</vt:lpstr>
      <vt:lpstr>Playfair Display</vt:lpstr>
      <vt:lpstr>Paperback</vt:lpstr>
      <vt:lpstr>Postpartum Depression(PPD) </vt:lpstr>
      <vt:lpstr>Postpartum depression </vt:lpstr>
      <vt:lpstr>Symptoms </vt:lpstr>
      <vt:lpstr>Negative stereotypes</vt:lpstr>
      <vt:lpstr>story</vt:lpstr>
      <vt:lpstr>fwsds dvd</vt:lpstr>
      <vt:lpstr>fv</vt:lpstr>
      <vt:lpstr>Resources to reach out to</vt:lpstr>
      <vt:lpstr>You’re at risk for postpartum depression if you:</vt:lpstr>
      <vt:lpstr>Diagnostics                    &amp;                   Treatments </vt:lpstr>
      <vt:lpstr>Baby Blues                    vs                             PPD</vt:lpstr>
      <vt:lpstr>Importance of identifying &amp; treating PPD</vt:lpstr>
      <vt:lpstr>Patient Aspect </vt:lpstr>
      <vt:lpstr>better understanding the importance of acknowledging postpartum depression </vt:lpstr>
      <vt:lpstr>the stats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Postpartum Depression(PPD) </dc:title>
  <cp:lastModifiedBy>Alena Armstrong</cp:lastModifiedBy>
  <cp:revision>1</cp:revision>
  <dcterms:modified xsi:type="dcterms:W3CDTF">2019-03-22T00:15:52Z</dcterms:modified>
</cp:coreProperties>
</file>