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85" r:id="rId21"/>
    <p:sldId id="286" r:id="rId22"/>
    <p:sldId id="287" r:id="rId23"/>
    <p:sldId id="288" r:id="rId24"/>
    <p:sldId id="290" r:id="rId25"/>
    <p:sldId id="291" r:id="rId26"/>
    <p:sldId id="276" r:id="rId27"/>
    <p:sldId id="277" r:id="rId28"/>
    <p:sldId id="278" r:id="rId29"/>
    <p:sldId id="284" r:id="rId30"/>
    <p:sldId id="280" r:id="rId31"/>
    <p:sldId id="281" r:id="rId32"/>
    <p:sldId id="279" r:id="rId33"/>
    <p:sldId id="282" r:id="rId34"/>
    <p:sldId id="283" r:id="rId35"/>
    <p:sldId id="295" r:id="rId36"/>
    <p:sldId id="296" r:id="rId37"/>
    <p:sldId id="297" r:id="rId38"/>
    <p:sldId id="298" r:id="rId39"/>
    <p:sldId id="299" r:id="rId40"/>
    <p:sldId id="30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535EA-641E-4402-9E3F-1DD2B7F0883B}" v="59" dt="2025-01-21T15:45:03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Laughlin, Joseph P." userId="84fc8314-c930-4dd3-bedc-340ab46a9fb0" providerId="ADAL" clId="{6A0535EA-641E-4402-9E3F-1DD2B7F0883B}"/>
    <pc:docChg chg="undo custSel addSld delSld modSld sldOrd">
      <pc:chgData name="McLaughlin, Joseph P." userId="84fc8314-c930-4dd3-bedc-340ab46a9fb0" providerId="ADAL" clId="{6A0535EA-641E-4402-9E3F-1DD2B7F0883B}" dt="2025-01-21T15:45:16.754" v="4545" actId="15"/>
      <pc:docMkLst>
        <pc:docMk/>
      </pc:docMkLst>
      <pc:sldChg chg="modNotesTx">
        <pc:chgData name="McLaughlin, Joseph P." userId="84fc8314-c930-4dd3-bedc-340ab46a9fb0" providerId="ADAL" clId="{6A0535EA-641E-4402-9E3F-1DD2B7F0883B}" dt="2025-01-07T13:01:19.778" v="917" actId="20577"/>
        <pc:sldMkLst>
          <pc:docMk/>
          <pc:sldMk cId="974519692" sldId="260"/>
        </pc:sldMkLst>
      </pc:sldChg>
      <pc:sldChg chg="addSp modSp new mod setBg">
        <pc:chgData name="McLaughlin, Joseph P." userId="84fc8314-c930-4dd3-bedc-340ab46a9fb0" providerId="ADAL" clId="{6A0535EA-641E-4402-9E3F-1DD2B7F0883B}" dt="2025-01-06T18:17:40.902" v="68" actId="26606"/>
        <pc:sldMkLst>
          <pc:docMk/>
          <pc:sldMk cId="629179917" sldId="267"/>
        </pc:sldMkLst>
        <pc:spChg chg="mod">
          <ac:chgData name="McLaughlin, Joseph P." userId="84fc8314-c930-4dd3-bedc-340ab46a9fb0" providerId="ADAL" clId="{6A0535EA-641E-4402-9E3F-1DD2B7F0883B}" dt="2025-01-06T18:17:40.902" v="68" actId="26606"/>
          <ac:spMkLst>
            <pc:docMk/>
            <pc:sldMk cId="629179917" sldId="267"/>
            <ac:spMk id="2" creationId="{87942A4D-BA4A-BB98-0DC9-B41CA240B763}"/>
          </ac:spMkLst>
        </pc:spChg>
        <pc:spChg chg="mod">
          <ac:chgData name="McLaughlin, Joseph P." userId="84fc8314-c930-4dd3-bedc-340ab46a9fb0" providerId="ADAL" clId="{6A0535EA-641E-4402-9E3F-1DD2B7F0883B}" dt="2025-01-06T18:17:40.902" v="68" actId="26606"/>
          <ac:spMkLst>
            <pc:docMk/>
            <pc:sldMk cId="629179917" sldId="267"/>
            <ac:spMk id="3" creationId="{E2FE563F-E1A4-B0CF-F2B9-3A57A8B1EC41}"/>
          </ac:spMkLst>
        </pc:spChg>
        <pc:spChg chg="add">
          <ac:chgData name="McLaughlin, Joseph P." userId="84fc8314-c930-4dd3-bedc-340ab46a9fb0" providerId="ADAL" clId="{6A0535EA-641E-4402-9E3F-1DD2B7F0883B}" dt="2025-01-06T18:17:40.902" v="68" actId="26606"/>
          <ac:spMkLst>
            <pc:docMk/>
            <pc:sldMk cId="629179917" sldId="267"/>
            <ac:spMk id="1031" creationId="{2B97F24A-32CE-4C1C-A50D-3016B394DCFB}"/>
          </ac:spMkLst>
        </pc:spChg>
        <pc:spChg chg="add">
          <ac:chgData name="McLaughlin, Joseph P." userId="84fc8314-c930-4dd3-bedc-340ab46a9fb0" providerId="ADAL" clId="{6A0535EA-641E-4402-9E3F-1DD2B7F0883B}" dt="2025-01-06T18:17:40.902" v="68" actId="26606"/>
          <ac:spMkLst>
            <pc:docMk/>
            <pc:sldMk cId="629179917" sldId="267"/>
            <ac:spMk id="1033" creationId="{CD8B4F24-440B-49E9-B85D-733523DC064B}"/>
          </ac:spMkLst>
        </pc:spChg>
        <pc:picChg chg="add mod">
          <ac:chgData name="McLaughlin, Joseph P." userId="84fc8314-c930-4dd3-bedc-340ab46a9fb0" providerId="ADAL" clId="{6A0535EA-641E-4402-9E3F-1DD2B7F0883B}" dt="2025-01-06T18:17:40.902" v="68" actId="26606"/>
          <ac:picMkLst>
            <pc:docMk/>
            <pc:sldMk cId="629179917" sldId="267"/>
            <ac:picMk id="1026" creationId="{D37B6A49-1550-675F-76DF-F5AB9E2554BF}"/>
          </ac:picMkLst>
        </pc:picChg>
      </pc:sldChg>
      <pc:sldChg chg="addSp delSp modSp new mod setBg">
        <pc:chgData name="McLaughlin, Joseph P." userId="84fc8314-c930-4dd3-bedc-340ab46a9fb0" providerId="ADAL" clId="{6A0535EA-641E-4402-9E3F-1DD2B7F0883B}" dt="2025-01-06T18:21:27.249" v="505" actId="26606"/>
        <pc:sldMkLst>
          <pc:docMk/>
          <pc:sldMk cId="1030021028" sldId="268"/>
        </pc:sldMkLst>
        <pc:spChg chg="mod">
          <ac:chgData name="McLaughlin, Joseph P." userId="84fc8314-c930-4dd3-bedc-340ab46a9fb0" providerId="ADAL" clId="{6A0535EA-641E-4402-9E3F-1DD2B7F0883B}" dt="2025-01-06T18:21:27.249" v="505" actId="26606"/>
          <ac:spMkLst>
            <pc:docMk/>
            <pc:sldMk cId="1030021028" sldId="268"/>
            <ac:spMk id="2" creationId="{F929881A-BFB7-31AB-7F6F-FB31C029E4EA}"/>
          </ac:spMkLst>
        </pc:spChg>
        <pc:spChg chg="add">
          <ac:chgData name="McLaughlin, Joseph P." userId="84fc8314-c930-4dd3-bedc-340ab46a9fb0" providerId="ADAL" clId="{6A0535EA-641E-4402-9E3F-1DD2B7F0883B}" dt="2025-01-06T18:21:27.249" v="505" actId="26606"/>
          <ac:spMkLst>
            <pc:docMk/>
            <pc:sldMk cId="1030021028" sldId="268"/>
            <ac:spMk id="9" creationId="{2E442304-DDBD-4F7B-8017-36BCC863FB40}"/>
          </ac:spMkLst>
        </pc:spChg>
        <pc:spChg chg="add">
          <ac:chgData name="McLaughlin, Joseph P." userId="84fc8314-c930-4dd3-bedc-340ab46a9fb0" providerId="ADAL" clId="{6A0535EA-641E-4402-9E3F-1DD2B7F0883B}" dt="2025-01-06T18:21:27.249" v="505" actId="26606"/>
          <ac:spMkLst>
            <pc:docMk/>
            <pc:sldMk cId="1030021028" sldId="268"/>
            <ac:spMk id="11" creationId="{5E107275-3853-46FD-A241-DE4355A42675}"/>
          </ac:spMkLst>
        </pc:spChg>
        <pc:graphicFrameChg chg="add">
          <ac:chgData name="McLaughlin, Joseph P." userId="84fc8314-c930-4dd3-bedc-340ab46a9fb0" providerId="ADAL" clId="{6A0535EA-641E-4402-9E3F-1DD2B7F0883B}" dt="2025-01-06T18:21:27.249" v="505" actId="26606"/>
          <ac:graphicFrameMkLst>
            <pc:docMk/>
            <pc:sldMk cId="1030021028" sldId="268"/>
            <ac:graphicFrameMk id="7" creationId="{D72F1494-904D-2CA1-AB1B-934AD03B1741}"/>
          </ac:graphicFrameMkLst>
        </pc:graphicFrameChg>
      </pc:sldChg>
      <pc:sldChg chg="addSp delSp modSp new mod ord setBg modNotesTx">
        <pc:chgData name="McLaughlin, Joseph P." userId="84fc8314-c930-4dd3-bedc-340ab46a9fb0" providerId="ADAL" clId="{6A0535EA-641E-4402-9E3F-1DD2B7F0883B}" dt="2025-01-07T15:48:48.516" v="1260"/>
        <pc:sldMkLst>
          <pc:docMk/>
          <pc:sldMk cId="1570161539" sldId="269"/>
        </pc:sldMkLst>
        <pc:spChg chg="mod">
          <ac:chgData name="McLaughlin, Joseph P." userId="84fc8314-c930-4dd3-bedc-340ab46a9fb0" providerId="ADAL" clId="{6A0535EA-641E-4402-9E3F-1DD2B7F0883B}" dt="2025-01-06T19:50:17.438" v="722" actId="26606"/>
          <ac:spMkLst>
            <pc:docMk/>
            <pc:sldMk cId="1570161539" sldId="269"/>
            <ac:spMk id="2" creationId="{20B2DF73-E320-44B6-6DE7-7FE422C6029D}"/>
          </ac:spMkLst>
        </pc:spChg>
        <pc:spChg chg="mod">
          <ac:chgData name="McLaughlin, Joseph P." userId="84fc8314-c930-4dd3-bedc-340ab46a9fb0" providerId="ADAL" clId="{6A0535EA-641E-4402-9E3F-1DD2B7F0883B}" dt="2025-01-06T19:50:17.438" v="722" actId="26606"/>
          <ac:spMkLst>
            <pc:docMk/>
            <pc:sldMk cId="1570161539" sldId="269"/>
            <ac:spMk id="3" creationId="{93A74D03-F212-5AEC-3400-CFD578099CDD}"/>
          </ac:spMkLst>
        </pc:spChg>
        <pc:spChg chg="add">
          <ac:chgData name="McLaughlin, Joseph P." userId="84fc8314-c930-4dd3-bedc-340ab46a9fb0" providerId="ADAL" clId="{6A0535EA-641E-4402-9E3F-1DD2B7F0883B}" dt="2025-01-06T19:50:17.438" v="722" actId="26606"/>
          <ac:spMkLst>
            <pc:docMk/>
            <pc:sldMk cId="1570161539" sldId="269"/>
            <ac:spMk id="2054" creationId="{F13C74B1-5B17-4795-BED0-7140497B445A}"/>
          </ac:spMkLst>
        </pc:spChg>
        <pc:spChg chg="add">
          <ac:chgData name="McLaughlin, Joseph P." userId="84fc8314-c930-4dd3-bedc-340ab46a9fb0" providerId="ADAL" clId="{6A0535EA-641E-4402-9E3F-1DD2B7F0883B}" dt="2025-01-06T19:50:17.438" v="722" actId="26606"/>
          <ac:spMkLst>
            <pc:docMk/>
            <pc:sldMk cId="1570161539" sldId="269"/>
            <ac:spMk id="2059" creationId="{D4974D33-8DC5-464E-8C6D-BE58F0669C17}"/>
          </ac:spMkLst>
        </pc:spChg>
        <pc:picChg chg="add mod">
          <ac:chgData name="McLaughlin, Joseph P." userId="84fc8314-c930-4dd3-bedc-340ab46a9fb0" providerId="ADAL" clId="{6A0535EA-641E-4402-9E3F-1DD2B7F0883B}" dt="2025-01-06T19:50:17.438" v="722" actId="26606"/>
          <ac:picMkLst>
            <pc:docMk/>
            <pc:sldMk cId="1570161539" sldId="269"/>
            <ac:picMk id="2052" creationId="{41320642-9296-608D-B75D-EC3FE7A3BD95}"/>
          </ac:picMkLst>
        </pc:picChg>
      </pc:sldChg>
      <pc:sldChg chg="addSp modSp new mod ord setBg">
        <pc:chgData name="McLaughlin, Joseph P." userId="84fc8314-c930-4dd3-bedc-340ab46a9fb0" providerId="ADAL" clId="{6A0535EA-641E-4402-9E3F-1DD2B7F0883B}" dt="2025-01-07T15:35:47.860" v="940"/>
        <pc:sldMkLst>
          <pc:docMk/>
          <pc:sldMk cId="145853516" sldId="270"/>
        </pc:sldMkLst>
        <pc:spChg chg="mod">
          <ac:chgData name="McLaughlin, Joseph P." userId="84fc8314-c930-4dd3-bedc-340ab46a9fb0" providerId="ADAL" clId="{6A0535EA-641E-4402-9E3F-1DD2B7F0883B}" dt="2025-01-07T15:33:23.236" v="919" actId="26606"/>
          <ac:spMkLst>
            <pc:docMk/>
            <pc:sldMk cId="145853516" sldId="270"/>
            <ac:spMk id="2" creationId="{3B835B97-DD17-91C7-5C93-8D9955B8F0B1}"/>
          </ac:spMkLst>
        </pc:spChg>
        <pc:spChg chg="mod">
          <ac:chgData name="McLaughlin, Joseph P." userId="84fc8314-c930-4dd3-bedc-340ab46a9fb0" providerId="ADAL" clId="{6A0535EA-641E-4402-9E3F-1DD2B7F0883B}" dt="2025-01-07T15:33:23.236" v="919" actId="26606"/>
          <ac:spMkLst>
            <pc:docMk/>
            <pc:sldMk cId="145853516" sldId="270"/>
            <ac:spMk id="3" creationId="{59210FB1-D26A-7426-CDD3-4161D176CE9D}"/>
          </ac:spMkLst>
        </pc:spChg>
        <pc:spChg chg="add">
          <ac:chgData name="McLaughlin, Joseph P." userId="84fc8314-c930-4dd3-bedc-340ab46a9fb0" providerId="ADAL" clId="{6A0535EA-641E-4402-9E3F-1DD2B7F0883B}" dt="2025-01-07T15:33:23.236" v="919" actId="26606"/>
          <ac:spMkLst>
            <pc:docMk/>
            <pc:sldMk cId="145853516" sldId="270"/>
            <ac:spMk id="3079" creationId="{F13C74B1-5B17-4795-BED0-7140497B445A}"/>
          </ac:spMkLst>
        </pc:spChg>
        <pc:spChg chg="add">
          <ac:chgData name="McLaughlin, Joseph P." userId="84fc8314-c930-4dd3-bedc-340ab46a9fb0" providerId="ADAL" clId="{6A0535EA-641E-4402-9E3F-1DD2B7F0883B}" dt="2025-01-07T15:33:23.236" v="919" actId="26606"/>
          <ac:spMkLst>
            <pc:docMk/>
            <pc:sldMk cId="145853516" sldId="270"/>
            <ac:spMk id="3081" creationId="{D4974D33-8DC5-464E-8C6D-BE58F0669C17}"/>
          </ac:spMkLst>
        </pc:spChg>
        <pc:picChg chg="add mod">
          <ac:chgData name="McLaughlin, Joseph P." userId="84fc8314-c930-4dd3-bedc-340ab46a9fb0" providerId="ADAL" clId="{6A0535EA-641E-4402-9E3F-1DD2B7F0883B}" dt="2025-01-07T15:33:23.236" v="919" actId="26606"/>
          <ac:picMkLst>
            <pc:docMk/>
            <pc:sldMk cId="145853516" sldId="270"/>
            <ac:picMk id="3074" creationId="{8C1AF7A7-A948-095A-0F77-9080A9602C63}"/>
          </ac:picMkLst>
        </pc:picChg>
      </pc:sldChg>
      <pc:sldChg chg="addSp modSp new mod setBg">
        <pc:chgData name="McLaughlin, Joseph P." userId="84fc8314-c930-4dd3-bedc-340ab46a9fb0" providerId="ADAL" clId="{6A0535EA-641E-4402-9E3F-1DD2B7F0883B}" dt="2025-01-07T15:49:52.439" v="1262" actId="26606"/>
        <pc:sldMkLst>
          <pc:docMk/>
          <pc:sldMk cId="1868230548" sldId="271"/>
        </pc:sldMkLst>
        <pc:spChg chg="mod">
          <ac:chgData name="McLaughlin, Joseph P." userId="84fc8314-c930-4dd3-bedc-340ab46a9fb0" providerId="ADAL" clId="{6A0535EA-641E-4402-9E3F-1DD2B7F0883B}" dt="2025-01-07T15:49:52.439" v="1262" actId="26606"/>
          <ac:spMkLst>
            <pc:docMk/>
            <pc:sldMk cId="1868230548" sldId="271"/>
            <ac:spMk id="2" creationId="{D456A656-E31A-63B9-3D9F-C6A72212E493}"/>
          </ac:spMkLst>
        </pc:spChg>
        <pc:spChg chg="mod">
          <ac:chgData name="McLaughlin, Joseph P." userId="84fc8314-c930-4dd3-bedc-340ab46a9fb0" providerId="ADAL" clId="{6A0535EA-641E-4402-9E3F-1DD2B7F0883B}" dt="2025-01-07T15:49:52.439" v="1262" actId="26606"/>
          <ac:spMkLst>
            <pc:docMk/>
            <pc:sldMk cId="1868230548" sldId="271"/>
            <ac:spMk id="3" creationId="{A80CC4CB-3F02-CF47-795D-142586054711}"/>
          </ac:spMkLst>
        </pc:spChg>
        <pc:spChg chg="add">
          <ac:chgData name="McLaughlin, Joseph P." userId="84fc8314-c930-4dd3-bedc-340ab46a9fb0" providerId="ADAL" clId="{6A0535EA-641E-4402-9E3F-1DD2B7F0883B}" dt="2025-01-07T15:49:52.439" v="1262" actId="26606"/>
          <ac:spMkLst>
            <pc:docMk/>
            <pc:sldMk cId="1868230548" sldId="271"/>
            <ac:spMk id="4103" creationId="{D1D34770-47A8-402C-AF23-2B653F2D88C1}"/>
          </ac:spMkLst>
        </pc:spChg>
        <pc:picChg chg="add mod">
          <ac:chgData name="McLaughlin, Joseph P." userId="84fc8314-c930-4dd3-bedc-340ab46a9fb0" providerId="ADAL" clId="{6A0535EA-641E-4402-9E3F-1DD2B7F0883B}" dt="2025-01-07T15:49:52.439" v="1262" actId="26606"/>
          <ac:picMkLst>
            <pc:docMk/>
            <pc:sldMk cId="1868230548" sldId="271"/>
            <ac:picMk id="4098" creationId="{A7A64A6E-84E8-9D5E-9122-57C2BD5D53AE}"/>
          </ac:picMkLst>
        </pc:picChg>
      </pc:sldChg>
      <pc:sldChg chg="addSp delSp modSp new mod setBg">
        <pc:chgData name="McLaughlin, Joseph P." userId="84fc8314-c930-4dd3-bedc-340ab46a9fb0" providerId="ADAL" clId="{6A0535EA-641E-4402-9E3F-1DD2B7F0883B}" dt="2025-01-14T11:59:00.938" v="3930" actId="20577"/>
        <pc:sldMkLst>
          <pc:docMk/>
          <pc:sldMk cId="2325853699" sldId="272"/>
        </pc:sldMkLst>
        <pc:spChg chg="mod">
          <ac:chgData name="McLaughlin, Joseph P." userId="84fc8314-c930-4dd3-bedc-340ab46a9fb0" providerId="ADAL" clId="{6A0535EA-641E-4402-9E3F-1DD2B7F0883B}" dt="2025-01-07T15:50:49.155" v="1284" actId="26606"/>
          <ac:spMkLst>
            <pc:docMk/>
            <pc:sldMk cId="2325853699" sldId="272"/>
            <ac:spMk id="2" creationId="{EB5E5389-3EB9-6EDE-2AAE-3FB63AD8A568}"/>
          </ac:spMkLst>
        </pc:spChg>
        <pc:spChg chg="mod">
          <ac:chgData name="McLaughlin, Joseph P." userId="84fc8314-c930-4dd3-bedc-340ab46a9fb0" providerId="ADAL" clId="{6A0535EA-641E-4402-9E3F-1DD2B7F0883B}" dt="2025-01-14T11:59:00.938" v="3930" actId="20577"/>
          <ac:spMkLst>
            <pc:docMk/>
            <pc:sldMk cId="2325853699" sldId="272"/>
            <ac:spMk id="3" creationId="{E4C224D1-ADC5-2038-7525-1FC887CA3437}"/>
          </ac:spMkLst>
        </pc:spChg>
        <pc:spChg chg="add">
          <ac:chgData name="McLaughlin, Joseph P." userId="84fc8314-c930-4dd3-bedc-340ab46a9fb0" providerId="ADAL" clId="{6A0535EA-641E-4402-9E3F-1DD2B7F0883B}" dt="2025-01-07T15:50:49.155" v="1284" actId="26606"/>
          <ac:spMkLst>
            <pc:docMk/>
            <pc:sldMk cId="2325853699" sldId="272"/>
            <ac:spMk id="5133" creationId="{04357C93-F0CB-4A1C-8F77-4E9063789819}"/>
          </ac:spMkLst>
        </pc:spChg>
        <pc:spChg chg="add">
          <ac:chgData name="McLaughlin, Joseph P." userId="84fc8314-c930-4dd3-bedc-340ab46a9fb0" providerId="ADAL" clId="{6A0535EA-641E-4402-9E3F-1DD2B7F0883B}" dt="2025-01-07T15:50:49.155" v="1284" actId="26606"/>
          <ac:spMkLst>
            <pc:docMk/>
            <pc:sldMk cId="2325853699" sldId="272"/>
            <ac:spMk id="5138" creationId="{91DC6ABD-215C-4EA8-A483-CEF5B99AB385}"/>
          </ac:spMkLst>
        </pc:spChg>
        <pc:grpChg chg="add">
          <ac:chgData name="McLaughlin, Joseph P." userId="84fc8314-c930-4dd3-bedc-340ab46a9fb0" providerId="ADAL" clId="{6A0535EA-641E-4402-9E3F-1DD2B7F0883B}" dt="2025-01-07T15:50:49.155" v="1284" actId="26606"/>
          <ac:grpSpMkLst>
            <pc:docMk/>
            <pc:sldMk cId="2325853699" sldId="272"/>
            <ac:grpSpMk id="5139" creationId="{3AF6A671-C637-4547-85F4-51B6D1881399}"/>
          </ac:grpSpMkLst>
        </pc:grpChg>
        <pc:picChg chg="add mod">
          <ac:chgData name="McLaughlin, Joseph P." userId="84fc8314-c930-4dd3-bedc-340ab46a9fb0" providerId="ADAL" clId="{6A0535EA-641E-4402-9E3F-1DD2B7F0883B}" dt="2025-01-07T15:50:49.155" v="1284" actId="26606"/>
          <ac:picMkLst>
            <pc:docMk/>
            <pc:sldMk cId="2325853699" sldId="272"/>
            <ac:picMk id="5122" creationId="{A029A9E9-C910-731F-D7A5-92889F386A43}"/>
          </ac:picMkLst>
        </pc:picChg>
      </pc:sldChg>
      <pc:sldChg chg="addSp delSp modSp new mod setBg">
        <pc:chgData name="McLaughlin, Joseph P." userId="84fc8314-c930-4dd3-bedc-340ab46a9fb0" providerId="ADAL" clId="{6A0535EA-641E-4402-9E3F-1DD2B7F0883B}" dt="2025-01-07T15:54:01.366" v="1537" actId="26606"/>
        <pc:sldMkLst>
          <pc:docMk/>
          <pc:sldMk cId="2501814075" sldId="273"/>
        </pc:sldMkLst>
        <pc:spChg chg="mod">
          <ac:chgData name="McLaughlin, Joseph P." userId="84fc8314-c930-4dd3-bedc-340ab46a9fb0" providerId="ADAL" clId="{6A0535EA-641E-4402-9E3F-1DD2B7F0883B}" dt="2025-01-07T15:54:01.366" v="1537" actId="26606"/>
          <ac:spMkLst>
            <pc:docMk/>
            <pc:sldMk cId="2501814075" sldId="273"/>
            <ac:spMk id="2" creationId="{1DA5D185-A01C-3F24-A897-7E4FEE444C00}"/>
          </ac:spMkLst>
        </pc:spChg>
        <pc:spChg chg="mod">
          <ac:chgData name="McLaughlin, Joseph P." userId="84fc8314-c930-4dd3-bedc-340ab46a9fb0" providerId="ADAL" clId="{6A0535EA-641E-4402-9E3F-1DD2B7F0883B}" dt="2025-01-07T15:54:01.366" v="1537" actId="26606"/>
          <ac:spMkLst>
            <pc:docMk/>
            <pc:sldMk cId="2501814075" sldId="273"/>
            <ac:spMk id="3" creationId="{E87F0BD7-448A-BBE1-CC34-3B171493F500}"/>
          </ac:spMkLst>
        </pc:spChg>
        <pc:spChg chg="add">
          <ac:chgData name="McLaughlin, Joseph P." userId="84fc8314-c930-4dd3-bedc-340ab46a9fb0" providerId="ADAL" clId="{6A0535EA-641E-4402-9E3F-1DD2B7F0883B}" dt="2025-01-07T15:54:01.366" v="1537" actId="26606"/>
          <ac:spMkLst>
            <pc:docMk/>
            <pc:sldMk cId="2501814075" sldId="273"/>
            <ac:spMk id="6155" creationId="{D1D34770-47A8-402C-AF23-2B653F2D88C1}"/>
          </ac:spMkLst>
        </pc:spChg>
        <pc:picChg chg="add mod">
          <ac:chgData name="McLaughlin, Joseph P." userId="84fc8314-c930-4dd3-bedc-340ab46a9fb0" providerId="ADAL" clId="{6A0535EA-641E-4402-9E3F-1DD2B7F0883B}" dt="2025-01-07T15:54:01.366" v="1537" actId="26606"/>
          <ac:picMkLst>
            <pc:docMk/>
            <pc:sldMk cId="2501814075" sldId="273"/>
            <ac:picMk id="6150" creationId="{D9E25516-CE83-C304-B8D6-DD555F2CF03A}"/>
          </ac:picMkLst>
        </pc:picChg>
      </pc:sldChg>
      <pc:sldChg chg="addSp modSp new mod setBg">
        <pc:chgData name="McLaughlin, Joseph P." userId="84fc8314-c930-4dd3-bedc-340ab46a9fb0" providerId="ADAL" clId="{6A0535EA-641E-4402-9E3F-1DD2B7F0883B}" dt="2025-01-07T15:55:35.539" v="1693" actId="26606"/>
        <pc:sldMkLst>
          <pc:docMk/>
          <pc:sldMk cId="366328288" sldId="274"/>
        </pc:sldMkLst>
        <pc:spChg chg="mod">
          <ac:chgData name="McLaughlin, Joseph P." userId="84fc8314-c930-4dd3-bedc-340ab46a9fb0" providerId="ADAL" clId="{6A0535EA-641E-4402-9E3F-1DD2B7F0883B}" dt="2025-01-07T15:55:35.539" v="1693" actId="26606"/>
          <ac:spMkLst>
            <pc:docMk/>
            <pc:sldMk cId="366328288" sldId="274"/>
            <ac:spMk id="2" creationId="{65F37E1E-A7DE-FC22-F536-BDE440883869}"/>
          </ac:spMkLst>
        </pc:spChg>
        <pc:spChg chg="mod">
          <ac:chgData name="McLaughlin, Joseph P." userId="84fc8314-c930-4dd3-bedc-340ab46a9fb0" providerId="ADAL" clId="{6A0535EA-641E-4402-9E3F-1DD2B7F0883B}" dt="2025-01-07T15:55:35.539" v="1693" actId="26606"/>
          <ac:spMkLst>
            <pc:docMk/>
            <pc:sldMk cId="366328288" sldId="274"/>
            <ac:spMk id="3" creationId="{2C42ED76-1025-3D28-70A2-249182D7389C}"/>
          </ac:spMkLst>
        </pc:spChg>
        <pc:spChg chg="add">
          <ac:chgData name="McLaughlin, Joseph P." userId="84fc8314-c930-4dd3-bedc-340ab46a9fb0" providerId="ADAL" clId="{6A0535EA-641E-4402-9E3F-1DD2B7F0883B}" dt="2025-01-07T15:55:35.539" v="1693" actId="26606"/>
          <ac:spMkLst>
            <pc:docMk/>
            <pc:sldMk cId="366328288" sldId="274"/>
            <ac:spMk id="7175" creationId="{743AA782-23D1-4521-8CAD-47662984AA08}"/>
          </ac:spMkLst>
        </pc:spChg>
        <pc:spChg chg="add">
          <ac:chgData name="McLaughlin, Joseph P." userId="84fc8314-c930-4dd3-bedc-340ab46a9fb0" providerId="ADAL" clId="{6A0535EA-641E-4402-9E3F-1DD2B7F0883B}" dt="2025-01-07T15:55:35.539" v="1693" actId="26606"/>
          <ac:spMkLst>
            <pc:docMk/>
            <pc:sldMk cId="366328288" sldId="274"/>
            <ac:spMk id="7177" creationId="{650D18FE-0824-4A46-B22C-A86B52E5780A}"/>
          </ac:spMkLst>
        </pc:spChg>
        <pc:picChg chg="add mod">
          <ac:chgData name="McLaughlin, Joseph P." userId="84fc8314-c930-4dd3-bedc-340ab46a9fb0" providerId="ADAL" clId="{6A0535EA-641E-4402-9E3F-1DD2B7F0883B}" dt="2025-01-07T15:55:35.539" v="1693" actId="26606"/>
          <ac:picMkLst>
            <pc:docMk/>
            <pc:sldMk cId="366328288" sldId="274"/>
            <ac:picMk id="7170" creationId="{E5E35EB3-209E-7BB2-6582-33B32E400F87}"/>
          </ac:picMkLst>
        </pc:picChg>
      </pc:sldChg>
      <pc:sldChg chg="addSp modSp new mod setBg">
        <pc:chgData name="McLaughlin, Joseph P." userId="84fc8314-c930-4dd3-bedc-340ab46a9fb0" providerId="ADAL" clId="{6A0535EA-641E-4402-9E3F-1DD2B7F0883B}" dt="2025-01-07T15:56:28.942" v="1823" actId="26606"/>
        <pc:sldMkLst>
          <pc:docMk/>
          <pc:sldMk cId="3582113994" sldId="275"/>
        </pc:sldMkLst>
        <pc:spChg chg="mod">
          <ac:chgData name="McLaughlin, Joseph P." userId="84fc8314-c930-4dd3-bedc-340ab46a9fb0" providerId="ADAL" clId="{6A0535EA-641E-4402-9E3F-1DD2B7F0883B}" dt="2025-01-07T15:56:28.942" v="1823" actId="26606"/>
          <ac:spMkLst>
            <pc:docMk/>
            <pc:sldMk cId="3582113994" sldId="275"/>
            <ac:spMk id="2" creationId="{C55AFE15-62CB-EC7C-3004-3E63134C4B21}"/>
          </ac:spMkLst>
        </pc:spChg>
        <pc:spChg chg="mod">
          <ac:chgData name="McLaughlin, Joseph P." userId="84fc8314-c930-4dd3-bedc-340ab46a9fb0" providerId="ADAL" clId="{6A0535EA-641E-4402-9E3F-1DD2B7F0883B}" dt="2025-01-07T15:56:28.942" v="1823" actId="26606"/>
          <ac:spMkLst>
            <pc:docMk/>
            <pc:sldMk cId="3582113994" sldId="275"/>
            <ac:spMk id="3" creationId="{66501EB5-2059-17ED-A21A-28D2DDC9F66C}"/>
          </ac:spMkLst>
        </pc:spChg>
        <pc:spChg chg="add">
          <ac:chgData name="McLaughlin, Joseph P." userId="84fc8314-c930-4dd3-bedc-340ab46a9fb0" providerId="ADAL" clId="{6A0535EA-641E-4402-9E3F-1DD2B7F0883B}" dt="2025-01-07T15:56:28.942" v="1823" actId="26606"/>
          <ac:spMkLst>
            <pc:docMk/>
            <pc:sldMk cId="3582113994" sldId="275"/>
            <ac:spMk id="8" creationId="{777A147A-9ED8-46B4-8660-1B3C2AA880B5}"/>
          </ac:spMkLst>
        </pc:spChg>
        <pc:spChg chg="add">
          <ac:chgData name="McLaughlin, Joseph P." userId="84fc8314-c930-4dd3-bedc-340ab46a9fb0" providerId="ADAL" clId="{6A0535EA-641E-4402-9E3F-1DD2B7F0883B}" dt="2025-01-07T15:56:28.942" v="1823" actId="26606"/>
          <ac:spMkLst>
            <pc:docMk/>
            <pc:sldMk cId="3582113994" sldId="275"/>
            <ac:spMk id="10" creationId="{5D6C15A0-C087-4593-8414-2B4EC1CDC3DE}"/>
          </ac:spMkLst>
        </pc:spChg>
      </pc:sldChg>
      <pc:sldChg chg="modSp new mod">
        <pc:chgData name="McLaughlin, Joseph P." userId="84fc8314-c930-4dd3-bedc-340ab46a9fb0" providerId="ADAL" clId="{6A0535EA-641E-4402-9E3F-1DD2B7F0883B}" dt="2025-01-07T16:53:52.787" v="1895" actId="20577"/>
        <pc:sldMkLst>
          <pc:docMk/>
          <pc:sldMk cId="667061726" sldId="276"/>
        </pc:sldMkLst>
        <pc:spChg chg="mod">
          <ac:chgData name="McLaughlin, Joseph P." userId="84fc8314-c930-4dd3-bedc-340ab46a9fb0" providerId="ADAL" clId="{6A0535EA-641E-4402-9E3F-1DD2B7F0883B}" dt="2025-01-07T16:53:25.758" v="1830" actId="20577"/>
          <ac:spMkLst>
            <pc:docMk/>
            <pc:sldMk cId="667061726" sldId="276"/>
            <ac:spMk id="2" creationId="{08F413DB-0211-AA7A-DC2B-DEB8B4BF7785}"/>
          </ac:spMkLst>
        </pc:spChg>
        <pc:spChg chg="mod">
          <ac:chgData name="McLaughlin, Joseph P." userId="84fc8314-c930-4dd3-bedc-340ab46a9fb0" providerId="ADAL" clId="{6A0535EA-641E-4402-9E3F-1DD2B7F0883B}" dt="2025-01-07T16:53:52.787" v="1895" actId="20577"/>
          <ac:spMkLst>
            <pc:docMk/>
            <pc:sldMk cId="667061726" sldId="276"/>
            <ac:spMk id="3" creationId="{2D3322BA-0154-7710-E52D-0EEAA1181655}"/>
          </ac:spMkLst>
        </pc:spChg>
      </pc:sldChg>
      <pc:sldChg chg="new del">
        <pc:chgData name="McLaughlin, Joseph P." userId="84fc8314-c930-4dd3-bedc-340ab46a9fb0" providerId="ADAL" clId="{6A0535EA-641E-4402-9E3F-1DD2B7F0883B}" dt="2025-01-07T16:54:09.684" v="1900" actId="47"/>
        <pc:sldMkLst>
          <pc:docMk/>
          <pc:sldMk cId="563839216" sldId="277"/>
        </pc:sldMkLst>
      </pc:sldChg>
      <pc:sldChg chg="modSp new del mod">
        <pc:chgData name="McLaughlin, Joseph P." userId="84fc8314-c930-4dd3-bedc-340ab46a9fb0" providerId="ADAL" clId="{6A0535EA-641E-4402-9E3F-1DD2B7F0883B}" dt="2025-01-07T16:54:30.018" v="1909" actId="680"/>
        <pc:sldMkLst>
          <pc:docMk/>
          <pc:sldMk cId="572876808" sldId="277"/>
        </pc:sldMkLst>
      </pc:sldChg>
      <pc:sldChg chg="modSp new mod">
        <pc:chgData name="McLaughlin, Joseph P." userId="84fc8314-c930-4dd3-bedc-340ab46a9fb0" providerId="ADAL" clId="{6A0535EA-641E-4402-9E3F-1DD2B7F0883B}" dt="2025-01-07T16:58:45.302" v="2320" actId="20577"/>
        <pc:sldMkLst>
          <pc:docMk/>
          <pc:sldMk cId="3072101831" sldId="277"/>
        </pc:sldMkLst>
        <pc:spChg chg="mod">
          <ac:chgData name="McLaughlin, Joseph P." userId="84fc8314-c930-4dd3-bedc-340ab46a9fb0" providerId="ADAL" clId="{6A0535EA-641E-4402-9E3F-1DD2B7F0883B}" dt="2025-01-07T16:58:45.302" v="2320" actId="20577"/>
          <ac:spMkLst>
            <pc:docMk/>
            <pc:sldMk cId="3072101831" sldId="277"/>
            <ac:spMk id="2" creationId="{FB4C0AD3-C1CE-3416-96C9-6663715EB781}"/>
          </ac:spMkLst>
        </pc:spChg>
        <pc:spChg chg="mod">
          <ac:chgData name="McLaughlin, Joseph P." userId="84fc8314-c930-4dd3-bedc-340ab46a9fb0" providerId="ADAL" clId="{6A0535EA-641E-4402-9E3F-1DD2B7F0883B}" dt="2025-01-07T16:54:52.953" v="1942" actId="122"/>
          <ac:spMkLst>
            <pc:docMk/>
            <pc:sldMk cId="3072101831" sldId="277"/>
            <ac:spMk id="3" creationId="{CBDD3693-36B3-55A9-B46B-0C069CA03C8C}"/>
          </ac:spMkLst>
        </pc:spChg>
        <pc:spChg chg="mod">
          <ac:chgData name="McLaughlin, Joseph P." userId="84fc8314-c930-4dd3-bedc-340ab46a9fb0" providerId="ADAL" clId="{6A0535EA-641E-4402-9E3F-1DD2B7F0883B}" dt="2025-01-07T16:55:55.177" v="2098" actId="20577"/>
          <ac:spMkLst>
            <pc:docMk/>
            <pc:sldMk cId="3072101831" sldId="277"/>
            <ac:spMk id="4" creationId="{5CC663E7-A65E-DAED-D5D3-7B107740FE08}"/>
          </ac:spMkLst>
        </pc:spChg>
        <pc:spChg chg="mod">
          <ac:chgData name="McLaughlin, Joseph P." userId="84fc8314-c930-4dd3-bedc-340ab46a9fb0" providerId="ADAL" clId="{6A0535EA-641E-4402-9E3F-1DD2B7F0883B}" dt="2025-01-07T16:56:01.951" v="2105" actId="122"/>
          <ac:spMkLst>
            <pc:docMk/>
            <pc:sldMk cId="3072101831" sldId="277"/>
            <ac:spMk id="5" creationId="{792FC12A-A0A2-8EAD-682B-C2BE561ECA1B}"/>
          </ac:spMkLst>
        </pc:spChg>
        <pc:spChg chg="mod">
          <ac:chgData name="McLaughlin, Joseph P." userId="84fc8314-c930-4dd3-bedc-340ab46a9fb0" providerId="ADAL" clId="{6A0535EA-641E-4402-9E3F-1DD2B7F0883B}" dt="2025-01-07T16:58:37.666" v="2314" actId="20577"/>
          <ac:spMkLst>
            <pc:docMk/>
            <pc:sldMk cId="3072101831" sldId="277"/>
            <ac:spMk id="6" creationId="{5F825CFD-7182-2A5F-160F-597C4D7619AD}"/>
          </ac:spMkLst>
        </pc:spChg>
      </pc:sldChg>
      <pc:sldChg chg="new del">
        <pc:chgData name="McLaughlin, Joseph P." userId="84fc8314-c930-4dd3-bedc-340ab46a9fb0" providerId="ADAL" clId="{6A0535EA-641E-4402-9E3F-1DD2B7F0883B}" dt="2025-01-07T16:54:00.289" v="1897" actId="680"/>
        <pc:sldMkLst>
          <pc:docMk/>
          <pc:sldMk cId="3869767121" sldId="277"/>
        </pc:sldMkLst>
      </pc:sldChg>
      <pc:sldChg chg="modSp new mod">
        <pc:chgData name="McLaughlin, Joseph P." userId="84fc8314-c930-4dd3-bedc-340ab46a9fb0" providerId="ADAL" clId="{6A0535EA-641E-4402-9E3F-1DD2B7F0883B}" dt="2025-01-07T17:10:31.009" v="2915" actId="20577"/>
        <pc:sldMkLst>
          <pc:docMk/>
          <pc:sldMk cId="171707518" sldId="278"/>
        </pc:sldMkLst>
        <pc:spChg chg="mod">
          <ac:chgData name="McLaughlin, Joseph P." userId="84fc8314-c930-4dd3-bedc-340ab46a9fb0" providerId="ADAL" clId="{6A0535EA-641E-4402-9E3F-1DD2B7F0883B}" dt="2025-01-07T17:07:20.721" v="2532" actId="122"/>
          <ac:spMkLst>
            <pc:docMk/>
            <pc:sldMk cId="171707518" sldId="278"/>
            <ac:spMk id="2" creationId="{4CB0B5E8-D97E-D8EE-17EF-B7DA20E65373}"/>
          </ac:spMkLst>
        </pc:spChg>
        <pc:spChg chg="mod">
          <ac:chgData name="McLaughlin, Joseph P." userId="84fc8314-c930-4dd3-bedc-340ab46a9fb0" providerId="ADAL" clId="{6A0535EA-641E-4402-9E3F-1DD2B7F0883B}" dt="2025-01-07T17:07:22.936" v="2533" actId="122"/>
          <ac:spMkLst>
            <pc:docMk/>
            <pc:sldMk cId="171707518" sldId="278"/>
            <ac:spMk id="3" creationId="{7731DF02-1AED-91D8-D3E6-D7CDE537B61C}"/>
          </ac:spMkLst>
        </pc:spChg>
        <pc:spChg chg="mod">
          <ac:chgData name="McLaughlin, Joseph P." userId="84fc8314-c930-4dd3-bedc-340ab46a9fb0" providerId="ADAL" clId="{6A0535EA-641E-4402-9E3F-1DD2B7F0883B}" dt="2025-01-07T17:08:33.447" v="2714" actId="20577"/>
          <ac:spMkLst>
            <pc:docMk/>
            <pc:sldMk cId="171707518" sldId="278"/>
            <ac:spMk id="4" creationId="{D99D2CDA-782D-E69E-CFFB-5B8BC77A0B22}"/>
          </ac:spMkLst>
        </pc:spChg>
        <pc:spChg chg="mod">
          <ac:chgData name="McLaughlin, Joseph P." userId="84fc8314-c930-4dd3-bedc-340ab46a9fb0" providerId="ADAL" clId="{6A0535EA-641E-4402-9E3F-1DD2B7F0883B}" dt="2025-01-07T17:07:25.331" v="2534" actId="122"/>
          <ac:spMkLst>
            <pc:docMk/>
            <pc:sldMk cId="171707518" sldId="278"/>
            <ac:spMk id="5" creationId="{ABC18423-D85F-AFDD-E84C-BD94E554293D}"/>
          </ac:spMkLst>
        </pc:spChg>
        <pc:spChg chg="mod">
          <ac:chgData name="McLaughlin, Joseph P." userId="84fc8314-c930-4dd3-bedc-340ab46a9fb0" providerId="ADAL" clId="{6A0535EA-641E-4402-9E3F-1DD2B7F0883B}" dt="2025-01-07T17:10:31.009" v="2915" actId="20577"/>
          <ac:spMkLst>
            <pc:docMk/>
            <pc:sldMk cId="171707518" sldId="278"/>
            <ac:spMk id="6" creationId="{0F1AFA3B-9BC2-08FF-5F20-90C954BC3F6F}"/>
          </ac:spMkLst>
        </pc:spChg>
      </pc:sldChg>
      <pc:sldChg chg="modSp new del mod">
        <pc:chgData name="McLaughlin, Joseph P." userId="84fc8314-c930-4dd3-bedc-340ab46a9fb0" providerId="ADAL" clId="{6A0535EA-641E-4402-9E3F-1DD2B7F0883B}" dt="2025-01-07T17:06:54.668" v="2489" actId="680"/>
        <pc:sldMkLst>
          <pc:docMk/>
          <pc:sldMk cId="2677326469" sldId="278"/>
        </pc:sldMkLst>
      </pc:sldChg>
      <pc:sldChg chg="new del">
        <pc:chgData name="McLaughlin, Joseph P." userId="84fc8314-c930-4dd3-bedc-340ab46a9fb0" providerId="ADAL" clId="{6A0535EA-641E-4402-9E3F-1DD2B7F0883B}" dt="2025-01-07T16:58:55.963" v="2322" actId="680"/>
        <pc:sldMkLst>
          <pc:docMk/>
          <pc:sldMk cId="3082722634" sldId="278"/>
        </pc:sldMkLst>
      </pc:sldChg>
      <pc:sldChg chg="new del">
        <pc:chgData name="McLaughlin, Joseph P." userId="84fc8314-c930-4dd3-bedc-340ab46a9fb0" providerId="ADAL" clId="{6A0535EA-641E-4402-9E3F-1DD2B7F0883B}" dt="2025-01-07T16:54:11.832" v="1901" actId="47"/>
        <pc:sldMkLst>
          <pc:docMk/>
          <pc:sldMk cId="4106563797" sldId="278"/>
        </pc:sldMkLst>
      </pc:sldChg>
      <pc:sldChg chg="addSp delSp modSp new mod ord setBg">
        <pc:chgData name="McLaughlin, Joseph P." userId="84fc8314-c930-4dd3-bedc-340ab46a9fb0" providerId="ADAL" clId="{6A0535EA-641E-4402-9E3F-1DD2B7F0883B}" dt="2025-01-07T17:18:33.226" v="3119" actId="26606"/>
        <pc:sldMkLst>
          <pc:docMk/>
          <pc:sldMk cId="851357684" sldId="279"/>
        </pc:sldMkLst>
        <pc:spChg chg="mod">
          <ac:chgData name="McLaughlin, Joseph P." userId="84fc8314-c930-4dd3-bedc-340ab46a9fb0" providerId="ADAL" clId="{6A0535EA-641E-4402-9E3F-1DD2B7F0883B}" dt="2025-01-07T17:18:33.226" v="3119" actId="26606"/>
          <ac:spMkLst>
            <pc:docMk/>
            <pc:sldMk cId="851357684" sldId="279"/>
            <ac:spMk id="2" creationId="{18C941F2-9272-FB9E-CDDE-257B2DFDA242}"/>
          </ac:spMkLst>
        </pc:spChg>
        <pc:spChg chg="mod">
          <ac:chgData name="McLaughlin, Joseph P." userId="84fc8314-c930-4dd3-bedc-340ab46a9fb0" providerId="ADAL" clId="{6A0535EA-641E-4402-9E3F-1DD2B7F0883B}" dt="2025-01-07T17:18:33.226" v="3119" actId="26606"/>
          <ac:spMkLst>
            <pc:docMk/>
            <pc:sldMk cId="851357684" sldId="279"/>
            <ac:spMk id="3" creationId="{F2538B73-886C-4FC6-218F-285134282A6D}"/>
          </ac:spMkLst>
        </pc:spChg>
        <pc:spChg chg="add">
          <ac:chgData name="McLaughlin, Joseph P." userId="84fc8314-c930-4dd3-bedc-340ab46a9fb0" providerId="ADAL" clId="{6A0535EA-641E-4402-9E3F-1DD2B7F0883B}" dt="2025-01-07T17:18:33.226" v="3119" actId="26606"/>
          <ac:spMkLst>
            <pc:docMk/>
            <pc:sldMk cId="851357684" sldId="279"/>
            <ac:spMk id="9232" creationId="{743AA782-23D1-4521-8CAD-47662984AA08}"/>
          </ac:spMkLst>
        </pc:spChg>
        <pc:spChg chg="add">
          <ac:chgData name="McLaughlin, Joseph P." userId="84fc8314-c930-4dd3-bedc-340ab46a9fb0" providerId="ADAL" clId="{6A0535EA-641E-4402-9E3F-1DD2B7F0883B}" dt="2025-01-07T17:18:33.226" v="3119" actId="26606"/>
          <ac:spMkLst>
            <pc:docMk/>
            <pc:sldMk cId="851357684" sldId="279"/>
            <ac:spMk id="9234" creationId="{650D18FE-0824-4A46-B22C-A86B52E5780A}"/>
          </ac:spMkLst>
        </pc:spChg>
        <pc:picChg chg="add mod">
          <ac:chgData name="McLaughlin, Joseph P." userId="84fc8314-c930-4dd3-bedc-340ab46a9fb0" providerId="ADAL" clId="{6A0535EA-641E-4402-9E3F-1DD2B7F0883B}" dt="2025-01-07T17:18:33.226" v="3119" actId="26606"/>
          <ac:picMkLst>
            <pc:docMk/>
            <pc:sldMk cId="851357684" sldId="279"/>
            <ac:picMk id="9218" creationId="{1AC1965A-5B16-ABB5-E4CE-FD4E1967150F}"/>
          </ac:picMkLst>
        </pc:picChg>
      </pc:sldChg>
      <pc:sldChg chg="new del">
        <pc:chgData name="McLaughlin, Joseph P." userId="84fc8314-c930-4dd3-bedc-340ab46a9fb0" providerId="ADAL" clId="{6A0535EA-641E-4402-9E3F-1DD2B7F0883B}" dt="2025-01-07T17:10:42.342" v="2917" actId="680"/>
        <pc:sldMkLst>
          <pc:docMk/>
          <pc:sldMk cId="3958640110" sldId="279"/>
        </pc:sldMkLst>
      </pc:sldChg>
      <pc:sldChg chg="addSp new">
        <pc:chgData name="McLaughlin, Joseph P." userId="84fc8314-c930-4dd3-bedc-340ab46a9fb0" providerId="ADAL" clId="{6A0535EA-641E-4402-9E3F-1DD2B7F0883B}" dt="2025-01-07T17:13:35.262" v="2920"/>
        <pc:sldMkLst>
          <pc:docMk/>
          <pc:sldMk cId="634639400" sldId="280"/>
        </pc:sldMkLst>
        <pc:picChg chg="add">
          <ac:chgData name="McLaughlin, Joseph P." userId="84fc8314-c930-4dd3-bedc-340ab46a9fb0" providerId="ADAL" clId="{6A0535EA-641E-4402-9E3F-1DD2B7F0883B}" dt="2025-01-07T17:13:35.262" v="2920"/>
          <ac:picMkLst>
            <pc:docMk/>
            <pc:sldMk cId="634639400" sldId="280"/>
            <ac:picMk id="8194" creationId="{6D700A6F-7871-2568-5E29-42F6A73338A6}"/>
          </ac:picMkLst>
        </pc:picChg>
      </pc:sldChg>
      <pc:sldChg chg="modSp new mod">
        <pc:chgData name="McLaughlin, Joseph P." userId="84fc8314-c930-4dd3-bedc-340ab46a9fb0" providerId="ADAL" clId="{6A0535EA-641E-4402-9E3F-1DD2B7F0883B}" dt="2025-01-07T17:16:20.514" v="3083" actId="20577"/>
        <pc:sldMkLst>
          <pc:docMk/>
          <pc:sldMk cId="786955386" sldId="281"/>
        </pc:sldMkLst>
        <pc:spChg chg="mod">
          <ac:chgData name="McLaughlin, Joseph P." userId="84fc8314-c930-4dd3-bedc-340ab46a9fb0" providerId="ADAL" clId="{6A0535EA-641E-4402-9E3F-1DD2B7F0883B}" dt="2025-01-07T17:14:41.385" v="2931" actId="122"/>
          <ac:spMkLst>
            <pc:docMk/>
            <pc:sldMk cId="786955386" sldId="281"/>
            <ac:spMk id="2" creationId="{F20B7A2C-9B9E-9B18-C6B0-0723E3D550F8}"/>
          </ac:spMkLst>
        </pc:spChg>
        <pc:spChg chg="mod">
          <ac:chgData name="McLaughlin, Joseph P." userId="84fc8314-c930-4dd3-bedc-340ab46a9fb0" providerId="ADAL" clId="{6A0535EA-641E-4402-9E3F-1DD2B7F0883B}" dt="2025-01-07T17:14:46.682" v="2938" actId="122"/>
          <ac:spMkLst>
            <pc:docMk/>
            <pc:sldMk cId="786955386" sldId="281"/>
            <ac:spMk id="3" creationId="{E6457C92-EECA-4016-6EAA-2BF8D3AED57C}"/>
          </ac:spMkLst>
        </pc:spChg>
        <pc:spChg chg="mod">
          <ac:chgData name="McLaughlin, Joseph P." userId="84fc8314-c930-4dd3-bedc-340ab46a9fb0" providerId="ADAL" clId="{6A0535EA-641E-4402-9E3F-1DD2B7F0883B}" dt="2025-01-07T17:16:20.514" v="3083" actId="20577"/>
          <ac:spMkLst>
            <pc:docMk/>
            <pc:sldMk cId="786955386" sldId="281"/>
            <ac:spMk id="4" creationId="{76B430F4-3E6E-CF31-E133-81475EF98DDE}"/>
          </ac:spMkLst>
        </pc:spChg>
        <pc:spChg chg="mod">
          <ac:chgData name="McLaughlin, Joseph P." userId="84fc8314-c930-4dd3-bedc-340ab46a9fb0" providerId="ADAL" clId="{6A0535EA-641E-4402-9E3F-1DD2B7F0883B}" dt="2025-01-07T17:14:51.466" v="2945" actId="122"/>
          <ac:spMkLst>
            <pc:docMk/>
            <pc:sldMk cId="786955386" sldId="281"/>
            <ac:spMk id="5" creationId="{0673755F-BC29-0605-DAF0-DDA8078408A7}"/>
          </ac:spMkLst>
        </pc:spChg>
        <pc:spChg chg="mod">
          <ac:chgData name="McLaughlin, Joseph P." userId="84fc8314-c930-4dd3-bedc-340ab46a9fb0" providerId="ADAL" clId="{6A0535EA-641E-4402-9E3F-1DD2B7F0883B}" dt="2025-01-07T17:15:55.597" v="3065" actId="20577"/>
          <ac:spMkLst>
            <pc:docMk/>
            <pc:sldMk cId="786955386" sldId="281"/>
            <ac:spMk id="6" creationId="{C7B19A1C-46F7-B1E0-7A75-5D5CAEFD833E}"/>
          </ac:spMkLst>
        </pc:spChg>
      </pc:sldChg>
      <pc:sldChg chg="modSp new mod">
        <pc:chgData name="McLaughlin, Joseph P." userId="84fc8314-c930-4dd3-bedc-340ab46a9fb0" providerId="ADAL" clId="{6A0535EA-641E-4402-9E3F-1DD2B7F0883B}" dt="2025-01-07T17:20:36.226" v="3404" actId="20577"/>
        <pc:sldMkLst>
          <pc:docMk/>
          <pc:sldMk cId="4245177053" sldId="282"/>
        </pc:sldMkLst>
        <pc:spChg chg="mod">
          <ac:chgData name="McLaughlin, Joseph P." userId="84fc8314-c930-4dd3-bedc-340ab46a9fb0" providerId="ADAL" clId="{6A0535EA-641E-4402-9E3F-1DD2B7F0883B}" dt="2025-01-07T17:18:39.481" v="3135" actId="20577"/>
          <ac:spMkLst>
            <pc:docMk/>
            <pc:sldMk cId="4245177053" sldId="282"/>
            <ac:spMk id="2" creationId="{FEDB97AE-0FC2-619E-C715-FED8DC9132E4}"/>
          </ac:spMkLst>
        </pc:spChg>
        <pc:spChg chg="mod">
          <ac:chgData name="McLaughlin, Joseph P." userId="84fc8314-c930-4dd3-bedc-340ab46a9fb0" providerId="ADAL" clId="{6A0535EA-641E-4402-9E3F-1DD2B7F0883B}" dt="2025-01-07T17:20:36.226" v="3404" actId="20577"/>
          <ac:spMkLst>
            <pc:docMk/>
            <pc:sldMk cId="4245177053" sldId="282"/>
            <ac:spMk id="3" creationId="{1394B508-7FDF-36BC-89F3-68BA6A7C4484}"/>
          </ac:spMkLst>
        </pc:spChg>
      </pc:sldChg>
      <pc:sldChg chg="modSp new mod">
        <pc:chgData name="McLaughlin, Joseph P." userId="84fc8314-c930-4dd3-bedc-340ab46a9fb0" providerId="ADAL" clId="{6A0535EA-641E-4402-9E3F-1DD2B7F0883B}" dt="2025-01-10T13:13:49.923" v="3885" actId="20577"/>
        <pc:sldMkLst>
          <pc:docMk/>
          <pc:sldMk cId="542742399" sldId="283"/>
        </pc:sldMkLst>
        <pc:spChg chg="mod">
          <ac:chgData name="McLaughlin, Joseph P." userId="84fc8314-c930-4dd3-bedc-340ab46a9fb0" providerId="ADAL" clId="{6A0535EA-641E-4402-9E3F-1DD2B7F0883B}" dt="2025-01-07T17:20:27.158" v="3385" actId="20577"/>
          <ac:spMkLst>
            <pc:docMk/>
            <pc:sldMk cId="542742399" sldId="283"/>
            <ac:spMk id="2" creationId="{197A8F89-DBC4-DF71-2CE4-52AB20823844}"/>
          </ac:spMkLst>
        </pc:spChg>
        <pc:spChg chg="mod">
          <ac:chgData name="McLaughlin, Joseph P." userId="84fc8314-c930-4dd3-bedc-340ab46a9fb0" providerId="ADAL" clId="{6A0535EA-641E-4402-9E3F-1DD2B7F0883B}" dt="2025-01-10T13:13:49.923" v="3885" actId="20577"/>
          <ac:spMkLst>
            <pc:docMk/>
            <pc:sldMk cId="542742399" sldId="283"/>
            <ac:spMk id="3" creationId="{7FD798CD-5A2D-9924-FA81-E4F34CED59FC}"/>
          </ac:spMkLst>
        </pc:spChg>
      </pc:sldChg>
      <pc:sldChg chg="modSp new mod">
        <pc:chgData name="McLaughlin, Joseph P." userId="84fc8314-c930-4dd3-bedc-340ab46a9fb0" providerId="ADAL" clId="{6A0535EA-641E-4402-9E3F-1DD2B7F0883B}" dt="2025-01-07T17:23:39.600" v="3527"/>
        <pc:sldMkLst>
          <pc:docMk/>
          <pc:sldMk cId="841607990" sldId="284"/>
        </pc:sldMkLst>
        <pc:spChg chg="mod">
          <ac:chgData name="McLaughlin, Joseph P." userId="84fc8314-c930-4dd3-bedc-340ab46a9fb0" providerId="ADAL" clId="{6A0535EA-641E-4402-9E3F-1DD2B7F0883B}" dt="2025-01-07T17:22:31.005" v="3507" actId="122"/>
          <ac:spMkLst>
            <pc:docMk/>
            <pc:sldMk cId="841607990" sldId="284"/>
            <ac:spMk id="2" creationId="{9B7CF2A5-7938-1AD5-86BB-3FC476DCB445}"/>
          </ac:spMkLst>
        </pc:spChg>
        <pc:spChg chg="mod">
          <ac:chgData name="McLaughlin, Joseph P." userId="84fc8314-c930-4dd3-bedc-340ab46a9fb0" providerId="ADAL" clId="{6A0535EA-641E-4402-9E3F-1DD2B7F0883B}" dt="2025-01-07T17:22:35.434" v="3513" actId="20577"/>
          <ac:spMkLst>
            <pc:docMk/>
            <pc:sldMk cId="841607990" sldId="284"/>
            <ac:spMk id="3" creationId="{62E80BE6-51AA-7A6F-3D49-744A7B06C4A5}"/>
          </ac:spMkLst>
        </pc:spChg>
        <pc:spChg chg="mod">
          <ac:chgData name="McLaughlin, Joseph P." userId="84fc8314-c930-4dd3-bedc-340ab46a9fb0" providerId="ADAL" clId="{6A0535EA-641E-4402-9E3F-1DD2B7F0883B}" dt="2025-01-07T17:23:04.011" v="3524" actId="20577"/>
          <ac:spMkLst>
            <pc:docMk/>
            <pc:sldMk cId="841607990" sldId="284"/>
            <ac:spMk id="4" creationId="{0EB76B5A-64F1-4B42-80FD-F98C7F892D92}"/>
          </ac:spMkLst>
        </pc:spChg>
        <pc:spChg chg="mod">
          <ac:chgData name="McLaughlin, Joseph P." userId="84fc8314-c930-4dd3-bedc-340ab46a9fb0" providerId="ADAL" clId="{6A0535EA-641E-4402-9E3F-1DD2B7F0883B}" dt="2025-01-07T17:22:40.139" v="3522" actId="122"/>
          <ac:spMkLst>
            <pc:docMk/>
            <pc:sldMk cId="841607990" sldId="284"/>
            <ac:spMk id="5" creationId="{ECCAD7C4-F154-30A6-191D-4B0B91EE312B}"/>
          </ac:spMkLst>
        </pc:spChg>
        <pc:spChg chg="mod">
          <ac:chgData name="McLaughlin, Joseph P." userId="84fc8314-c930-4dd3-bedc-340ab46a9fb0" providerId="ADAL" clId="{6A0535EA-641E-4402-9E3F-1DD2B7F0883B}" dt="2025-01-07T17:23:39.600" v="3527"/>
          <ac:spMkLst>
            <pc:docMk/>
            <pc:sldMk cId="841607990" sldId="284"/>
            <ac:spMk id="6" creationId="{49BA20A1-8CD1-E2C2-5780-D48EAFB215D8}"/>
          </ac:spMkLst>
        </pc:spChg>
      </pc:sldChg>
      <pc:sldChg chg="addSp delSp modSp new mod setBg">
        <pc:chgData name="McLaughlin, Joseph P." userId="84fc8314-c930-4dd3-bedc-340ab46a9fb0" providerId="ADAL" clId="{6A0535EA-641E-4402-9E3F-1DD2B7F0883B}" dt="2025-01-09T04:11:03.084" v="3736" actId="26606"/>
        <pc:sldMkLst>
          <pc:docMk/>
          <pc:sldMk cId="2625976754" sldId="285"/>
        </pc:sldMkLst>
        <pc:spChg chg="mod">
          <ac:chgData name="McLaughlin, Joseph P." userId="84fc8314-c930-4dd3-bedc-340ab46a9fb0" providerId="ADAL" clId="{6A0535EA-641E-4402-9E3F-1DD2B7F0883B}" dt="2025-01-09T04:11:03.084" v="3736" actId="26606"/>
          <ac:spMkLst>
            <pc:docMk/>
            <pc:sldMk cId="2625976754" sldId="285"/>
            <ac:spMk id="2" creationId="{82BE51FC-4818-0FE7-2B91-3E270150B0AC}"/>
          </ac:spMkLst>
        </pc:spChg>
        <pc:spChg chg="mod">
          <ac:chgData name="McLaughlin, Joseph P." userId="84fc8314-c930-4dd3-bedc-340ab46a9fb0" providerId="ADAL" clId="{6A0535EA-641E-4402-9E3F-1DD2B7F0883B}" dt="2025-01-09T04:11:03.084" v="3736" actId="26606"/>
          <ac:spMkLst>
            <pc:docMk/>
            <pc:sldMk cId="2625976754" sldId="285"/>
            <ac:spMk id="3" creationId="{C4CCAA92-06DB-88AE-88B7-7FDF573F7FC5}"/>
          </ac:spMkLst>
        </pc:spChg>
        <pc:spChg chg="add">
          <ac:chgData name="McLaughlin, Joseph P." userId="84fc8314-c930-4dd3-bedc-340ab46a9fb0" providerId="ADAL" clId="{6A0535EA-641E-4402-9E3F-1DD2B7F0883B}" dt="2025-01-09T04:11:03.084" v="3736" actId="26606"/>
          <ac:spMkLst>
            <pc:docMk/>
            <pc:sldMk cId="2625976754" sldId="285"/>
            <ac:spMk id="10249" creationId="{22587ECF-85E9-4393-9D87-8EB6F3F6C208}"/>
          </ac:spMkLst>
        </pc:spChg>
        <pc:picChg chg="add mod">
          <ac:chgData name="McLaughlin, Joseph P." userId="84fc8314-c930-4dd3-bedc-340ab46a9fb0" providerId="ADAL" clId="{6A0535EA-641E-4402-9E3F-1DD2B7F0883B}" dt="2025-01-09T04:11:03.084" v="3736" actId="26606"/>
          <ac:picMkLst>
            <pc:docMk/>
            <pc:sldMk cId="2625976754" sldId="285"/>
            <ac:picMk id="10244" creationId="{656B9A80-E3B8-1905-90E0-56964515F6B1}"/>
          </ac:picMkLst>
        </pc:picChg>
      </pc:sldChg>
      <pc:sldChg chg="addSp delSp modSp new mod">
        <pc:chgData name="McLaughlin, Joseph P." userId="84fc8314-c930-4dd3-bedc-340ab46a9fb0" providerId="ADAL" clId="{6A0535EA-641E-4402-9E3F-1DD2B7F0883B}" dt="2025-01-09T04:17:36.663" v="3759" actId="20577"/>
        <pc:sldMkLst>
          <pc:docMk/>
          <pc:sldMk cId="2395603840" sldId="286"/>
        </pc:sldMkLst>
        <pc:spChg chg="mod">
          <ac:chgData name="McLaughlin, Joseph P." userId="84fc8314-c930-4dd3-bedc-340ab46a9fb0" providerId="ADAL" clId="{6A0535EA-641E-4402-9E3F-1DD2B7F0883B}" dt="2025-01-09T04:16:59.508" v="3752" actId="20577"/>
          <ac:spMkLst>
            <pc:docMk/>
            <pc:sldMk cId="2395603840" sldId="286"/>
            <ac:spMk id="2" creationId="{3F5F558B-4C32-2225-FDBC-29E14C3D574A}"/>
          </ac:spMkLst>
        </pc:spChg>
        <pc:spChg chg="add del mod">
          <ac:chgData name="McLaughlin, Joseph P." userId="84fc8314-c930-4dd3-bedc-340ab46a9fb0" providerId="ADAL" clId="{6A0535EA-641E-4402-9E3F-1DD2B7F0883B}" dt="2025-01-09T04:17:36.663" v="3759" actId="20577"/>
          <ac:spMkLst>
            <pc:docMk/>
            <pc:sldMk cId="2395603840" sldId="286"/>
            <ac:spMk id="3" creationId="{975DDBDF-89C2-C568-4B54-C2C7DAD4B58C}"/>
          </ac:spMkLst>
        </pc:spChg>
      </pc:sldChg>
      <pc:sldChg chg="addSp new">
        <pc:chgData name="McLaughlin, Joseph P." userId="84fc8314-c930-4dd3-bedc-340ab46a9fb0" providerId="ADAL" clId="{6A0535EA-641E-4402-9E3F-1DD2B7F0883B}" dt="2025-01-09T04:19:33.261" v="3763"/>
        <pc:sldMkLst>
          <pc:docMk/>
          <pc:sldMk cId="708874221" sldId="287"/>
        </pc:sldMkLst>
        <pc:picChg chg="add">
          <ac:chgData name="McLaughlin, Joseph P." userId="84fc8314-c930-4dd3-bedc-340ab46a9fb0" providerId="ADAL" clId="{6A0535EA-641E-4402-9E3F-1DD2B7F0883B}" dt="2025-01-09T04:19:33.261" v="3763"/>
          <ac:picMkLst>
            <pc:docMk/>
            <pc:sldMk cId="708874221" sldId="287"/>
            <ac:picMk id="12290" creationId="{7E750919-D586-9A50-EFBE-50CEA2AC48BE}"/>
          </ac:picMkLst>
        </pc:picChg>
      </pc:sldChg>
      <pc:sldChg chg="new del">
        <pc:chgData name="McLaughlin, Joseph P." userId="84fc8314-c930-4dd3-bedc-340ab46a9fb0" providerId="ADAL" clId="{6A0535EA-641E-4402-9E3F-1DD2B7F0883B}" dt="2025-01-09T04:17:44.603" v="3761" actId="680"/>
        <pc:sldMkLst>
          <pc:docMk/>
          <pc:sldMk cId="3828520426" sldId="287"/>
        </pc:sldMkLst>
      </pc:sldChg>
      <pc:sldChg chg="addSp new">
        <pc:chgData name="McLaughlin, Joseph P." userId="84fc8314-c930-4dd3-bedc-340ab46a9fb0" providerId="ADAL" clId="{6A0535EA-641E-4402-9E3F-1DD2B7F0883B}" dt="2025-01-09T04:20:30.922" v="3765"/>
        <pc:sldMkLst>
          <pc:docMk/>
          <pc:sldMk cId="3323631514" sldId="288"/>
        </pc:sldMkLst>
        <pc:picChg chg="add">
          <ac:chgData name="McLaughlin, Joseph P." userId="84fc8314-c930-4dd3-bedc-340ab46a9fb0" providerId="ADAL" clId="{6A0535EA-641E-4402-9E3F-1DD2B7F0883B}" dt="2025-01-09T04:20:30.922" v="3765"/>
          <ac:picMkLst>
            <pc:docMk/>
            <pc:sldMk cId="3323631514" sldId="288"/>
            <ac:picMk id="13314" creationId="{EFB8234A-E098-CB52-8F18-17E72288FB39}"/>
          </ac:picMkLst>
        </pc:picChg>
      </pc:sldChg>
      <pc:sldChg chg="addSp delSp modSp new mod setBg">
        <pc:chgData name="McLaughlin, Joseph P." userId="84fc8314-c930-4dd3-bedc-340ab46a9fb0" providerId="ADAL" clId="{6A0535EA-641E-4402-9E3F-1DD2B7F0883B}" dt="2025-01-09T04:27:56.568" v="3788" actId="26606"/>
        <pc:sldMkLst>
          <pc:docMk/>
          <pc:sldMk cId="2338597647" sldId="289"/>
        </pc:sldMkLst>
        <pc:spChg chg="add">
          <ac:chgData name="McLaughlin, Joseph P." userId="84fc8314-c930-4dd3-bedc-340ab46a9fb0" providerId="ADAL" clId="{6A0535EA-641E-4402-9E3F-1DD2B7F0883B}" dt="2025-01-09T04:27:56.568" v="3788" actId="26606"/>
          <ac:spMkLst>
            <pc:docMk/>
            <pc:sldMk cId="2338597647" sldId="289"/>
            <ac:spMk id="16" creationId="{7BDAC5B6-20CE-447F-8BA1-F2274AC7AE5B}"/>
          </ac:spMkLst>
        </pc:spChg>
        <pc:spChg chg="add">
          <ac:chgData name="McLaughlin, Joseph P." userId="84fc8314-c930-4dd3-bedc-340ab46a9fb0" providerId="ADAL" clId="{6A0535EA-641E-4402-9E3F-1DD2B7F0883B}" dt="2025-01-09T04:27:56.568" v="3788" actId="26606"/>
          <ac:spMkLst>
            <pc:docMk/>
            <pc:sldMk cId="2338597647" sldId="289"/>
            <ac:spMk id="17" creationId="{D1D22B31-BF8F-446B-9009-8A251FB177CB}"/>
          </ac:spMkLst>
        </pc:spChg>
        <pc:picChg chg="add mod">
          <ac:chgData name="McLaughlin, Joseph P." userId="84fc8314-c930-4dd3-bedc-340ab46a9fb0" providerId="ADAL" clId="{6A0535EA-641E-4402-9E3F-1DD2B7F0883B}" dt="2025-01-09T04:27:56.568" v="3788" actId="26606"/>
          <ac:picMkLst>
            <pc:docMk/>
            <pc:sldMk cId="2338597647" sldId="289"/>
            <ac:picMk id="3" creationId="{AD5DF145-30A5-1914-5C75-5EB970E863AC}"/>
          </ac:picMkLst>
        </pc:picChg>
      </pc:sldChg>
      <pc:sldChg chg="addSp delSp new del mod">
        <pc:chgData name="McLaughlin, Joseph P." userId="84fc8314-c930-4dd3-bedc-340ab46a9fb0" providerId="ADAL" clId="{6A0535EA-641E-4402-9E3F-1DD2B7F0883B}" dt="2025-01-09T04:28:32.265" v="3792" actId="680"/>
        <pc:sldMkLst>
          <pc:docMk/>
          <pc:sldMk cId="758653791" sldId="290"/>
        </pc:sldMkLst>
      </pc:sldChg>
      <pc:sldChg chg="addSp modSp new mod setBg">
        <pc:chgData name="McLaughlin, Joseph P." userId="84fc8314-c930-4dd3-bedc-340ab46a9fb0" providerId="ADAL" clId="{6A0535EA-641E-4402-9E3F-1DD2B7F0883B}" dt="2025-01-09T04:30:38.984" v="3803" actId="26606"/>
        <pc:sldMkLst>
          <pc:docMk/>
          <pc:sldMk cId="2629526535" sldId="290"/>
        </pc:sldMkLst>
        <pc:spChg chg="mod">
          <ac:chgData name="McLaughlin, Joseph P." userId="84fc8314-c930-4dd3-bedc-340ab46a9fb0" providerId="ADAL" clId="{6A0535EA-641E-4402-9E3F-1DD2B7F0883B}" dt="2025-01-09T04:30:38.984" v="3803" actId="26606"/>
          <ac:spMkLst>
            <pc:docMk/>
            <pc:sldMk cId="2629526535" sldId="290"/>
            <ac:spMk id="2" creationId="{17FF8F16-8094-F99F-7379-5072937A048F}"/>
          </ac:spMkLst>
        </pc:spChg>
        <pc:spChg chg="mod ord">
          <ac:chgData name="McLaughlin, Joseph P." userId="84fc8314-c930-4dd3-bedc-340ab46a9fb0" providerId="ADAL" clId="{6A0535EA-641E-4402-9E3F-1DD2B7F0883B}" dt="2025-01-09T04:30:38.984" v="3803" actId="26606"/>
          <ac:spMkLst>
            <pc:docMk/>
            <pc:sldMk cId="2629526535" sldId="290"/>
            <ac:spMk id="3" creationId="{FE905128-6EBF-53F3-5EA1-CA851A744034}"/>
          </ac:spMkLst>
        </pc:spChg>
        <pc:picChg chg="add mod">
          <ac:chgData name="McLaughlin, Joseph P." userId="84fc8314-c930-4dd3-bedc-340ab46a9fb0" providerId="ADAL" clId="{6A0535EA-641E-4402-9E3F-1DD2B7F0883B}" dt="2025-01-09T04:30:38.984" v="3803" actId="26606"/>
          <ac:picMkLst>
            <pc:docMk/>
            <pc:sldMk cId="2629526535" sldId="290"/>
            <ac:picMk id="15362" creationId="{4516F3B8-D61A-C58B-9C3C-FC25D971FEFC}"/>
          </ac:picMkLst>
        </pc:picChg>
        <pc:cxnChg chg="add">
          <ac:chgData name="McLaughlin, Joseph P." userId="84fc8314-c930-4dd3-bedc-340ab46a9fb0" providerId="ADAL" clId="{6A0535EA-641E-4402-9E3F-1DD2B7F0883B}" dt="2025-01-09T04:30:38.984" v="3803" actId="26606"/>
          <ac:cxnSpMkLst>
            <pc:docMk/>
            <pc:sldMk cId="2629526535" sldId="290"/>
            <ac:cxnSpMk id="15367" creationId="{1503BFE4-729B-D9D0-C17B-501E6AF1127A}"/>
          </ac:cxnSpMkLst>
        </pc:cxnChg>
      </pc:sldChg>
      <pc:sldChg chg="addSp modSp new mod setBg">
        <pc:chgData name="McLaughlin, Joseph P." userId="84fc8314-c930-4dd3-bedc-340ab46a9fb0" providerId="ADAL" clId="{6A0535EA-641E-4402-9E3F-1DD2B7F0883B}" dt="2025-01-09T04:34:13.564" v="3858" actId="26606"/>
        <pc:sldMkLst>
          <pc:docMk/>
          <pc:sldMk cId="3697988380" sldId="291"/>
        </pc:sldMkLst>
        <pc:spChg chg="mod">
          <ac:chgData name="McLaughlin, Joseph P." userId="84fc8314-c930-4dd3-bedc-340ab46a9fb0" providerId="ADAL" clId="{6A0535EA-641E-4402-9E3F-1DD2B7F0883B}" dt="2025-01-09T04:34:13.564" v="3858" actId="26606"/>
          <ac:spMkLst>
            <pc:docMk/>
            <pc:sldMk cId="3697988380" sldId="291"/>
            <ac:spMk id="2" creationId="{B0822AC5-BED8-61EC-9CA1-9DD490B099F7}"/>
          </ac:spMkLst>
        </pc:spChg>
        <pc:spChg chg="mod ord">
          <ac:chgData name="McLaughlin, Joseph P." userId="84fc8314-c930-4dd3-bedc-340ab46a9fb0" providerId="ADAL" clId="{6A0535EA-641E-4402-9E3F-1DD2B7F0883B}" dt="2025-01-09T04:34:13.564" v="3858" actId="26606"/>
          <ac:spMkLst>
            <pc:docMk/>
            <pc:sldMk cId="3697988380" sldId="291"/>
            <ac:spMk id="3" creationId="{97203B22-9C20-B957-C765-01338157EA7B}"/>
          </ac:spMkLst>
        </pc:spChg>
        <pc:picChg chg="add mod">
          <ac:chgData name="McLaughlin, Joseph P." userId="84fc8314-c930-4dd3-bedc-340ab46a9fb0" providerId="ADAL" clId="{6A0535EA-641E-4402-9E3F-1DD2B7F0883B}" dt="2025-01-09T04:34:13.564" v="3858" actId="26606"/>
          <ac:picMkLst>
            <pc:docMk/>
            <pc:sldMk cId="3697988380" sldId="291"/>
            <ac:picMk id="16386" creationId="{4563C623-6916-2E34-70A2-937A44FF83F2}"/>
          </ac:picMkLst>
        </pc:picChg>
        <pc:cxnChg chg="add">
          <ac:chgData name="McLaughlin, Joseph P." userId="84fc8314-c930-4dd3-bedc-340ab46a9fb0" providerId="ADAL" clId="{6A0535EA-641E-4402-9E3F-1DD2B7F0883B}" dt="2025-01-09T04:34:13.564" v="3858" actId="26606"/>
          <ac:cxnSpMkLst>
            <pc:docMk/>
            <pc:sldMk cId="3697988380" sldId="291"/>
            <ac:cxnSpMk id="16391" creationId="{1503BFE4-729B-D9D0-C17B-501E6AF1127A}"/>
          </ac:cxnSpMkLst>
        </pc:cxnChg>
      </pc:sldChg>
      <pc:sldChg chg="modSp new mod">
        <pc:chgData name="McLaughlin, Joseph P." userId="84fc8314-c930-4dd3-bedc-340ab46a9fb0" providerId="ADAL" clId="{6A0535EA-641E-4402-9E3F-1DD2B7F0883B}" dt="2025-01-09T04:32:40.144" v="3833" actId="20577"/>
        <pc:sldMkLst>
          <pc:docMk/>
          <pc:sldMk cId="3202532219" sldId="292"/>
        </pc:sldMkLst>
        <pc:spChg chg="mod">
          <ac:chgData name="McLaughlin, Joseph P." userId="84fc8314-c930-4dd3-bedc-340ab46a9fb0" providerId="ADAL" clId="{6A0535EA-641E-4402-9E3F-1DD2B7F0883B}" dt="2025-01-09T04:32:11.672" v="3827" actId="20577"/>
          <ac:spMkLst>
            <pc:docMk/>
            <pc:sldMk cId="3202532219" sldId="292"/>
            <ac:spMk id="2" creationId="{CC082A48-99CB-6FF8-C34F-E12DAA494A14}"/>
          </ac:spMkLst>
        </pc:spChg>
        <pc:spChg chg="mod">
          <ac:chgData name="McLaughlin, Joseph P." userId="84fc8314-c930-4dd3-bedc-340ab46a9fb0" providerId="ADAL" clId="{6A0535EA-641E-4402-9E3F-1DD2B7F0883B}" dt="2025-01-09T04:32:40.144" v="3833" actId="20577"/>
          <ac:spMkLst>
            <pc:docMk/>
            <pc:sldMk cId="3202532219" sldId="292"/>
            <ac:spMk id="3" creationId="{E6AE7AAB-975C-51A0-0BFB-586E446657EB}"/>
          </ac:spMkLst>
        </pc:spChg>
      </pc:sldChg>
      <pc:sldChg chg="modSp new mod">
        <pc:chgData name="McLaughlin, Joseph P." userId="84fc8314-c930-4dd3-bedc-340ab46a9fb0" providerId="ADAL" clId="{6A0535EA-641E-4402-9E3F-1DD2B7F0883B}" dt="2025-01-09T04:33:01.350" v="3856" actId="20577"/>
        <pc:sldMkLst>
          <pc:docMk/>
          <pc:sldMk cId="2492653381" sldId="293"/>
        </pc:sldMkLst>
        <pc:spChg chg="mod">
          <ac:chgData name="McLaughlin, Joseph P." userId="84fc8314-c930-4dd3-bedc-340ab46a9fb0" providerId="ADAL" clId="{6A0535EA-641E-4402-9E3F-1DD2B7F0883B}" dt="2025-01-09T04:32:51.286" v="3850" actId="20577"/>
          <ac:spMkLst>
            <pc:docMk/>
            <pc:sldMk cId="2492653381" sldId="293"/>
            <ac:spMk id="2" creationId="{5FA4129B-622A-A522-F914-6ABB8300D87A}"/>
          </ac:spMkLst>
        </pc:spChg>
        <pc:spChg chg="mod">
          <ac:chgData name="McLaughlin, Joseph P." userId="84fc8314-c930-4dd3-bedc-340ab46a9fb0" providerId="ADAL" clId="{6A0535EA-641E-4402-9E3F-1DD2B7F0883B}" dt="2025-01-09T04:33:01.350" v="3856" actId="20577"/>
          <ac:spMkLst>
            <pc:docMk/>
            <pc:sldMk cId="2492653381" sldId="293"/>
            <ac:spMk id="3" creationId="{8BDEB35A-050B-F5DA-FCA6-EA3B83B4F01D}"/>
          </ac:spMkLst>
        </pc:spChg>
      </pc:sldChg>
      <pc:sldChg chg="addSp modSp new ord">
        <pc:chgData name="McLaughlin, Joseph P." userId="84fc8314-c930-4dd3-bedc-340ab46a9fb0" providerId="ADAL" clId="{6A0535EA-641E-4402-9E3F-1DD2B7F0883B}" dt="2025-01-10T05:29:18.145" v="3865"/>
        <pc:sldMkLst>
          <pc:docMk/>
          <pc:sldMk cId="3780340722" sldId="294"/>
        </pc:sldMkLst>
        <pc:picChg chg="add mod">
          <ac:chgData name="McLaughlin, Joseph P." userId="84fc8314-c930-4dd3-bedc-340ab46a9fb0" providerId="ADAL" clId="{6A0535EA-641E-4402-9E3F-1DD2B7F0883B}" dt="2025-01-10T05:29:03.798" v="3863" actId="1076"/>
          <ac:picMkLst>
            <pc:docMk/>
            <pc:sldMk cId="3780340722" sldId="294"/>
            <ac:picMk id="1028" creationId="{4DFAE298-CD97-AE13-E774-521E9EDD65FD}"/>
          </ac:picMkLst>
        </pc:picChg>
      </pc:sldChg>
      <pc:sldChg chg="addSp modSp new mod setBg">
        <pc:chgData name="McLaughlin, Joseph P." userId="84fc8314-c930-4dd3-bedc-340ab46a9fb0" providerId="ADAL" clId="{6A0535EA-641E-4402-9E3F-1DD2B7F0883B}" dt="2025-01-21T15:10:09.763" v="3997" actId="26606"/>
        <pc:sldMkLst>
          <pc:docMk/>
          <pc:sldMk cId="2910391795" sldId="295"/>
        </pc:sldMkLst>
        <pc:spChg chg="mod">
          <ac:chgData name="McLaughlin, Joseph P." userId="84fc8314-c930-4dd3-bedc-340ab46a9fb0" providerId="ADAL" clId="{6A0535EA-641E-4402-9E3F-1DD2B7F0883B}" dt="2025-01-21T15:10:09.763" v="3997" actId="26606"/>
          <ac:spMkLst>
            <pc:docMk/>
            <pc:sldMk cId="2910391795" sldId="295"/>
            <ac:spMk id="2" creationId="{689C6839-0398-15A6-1552-51EE76970CAA}"/>
          </ac:spMkLst>
        </pc:spChg>
        <pc:spChg chg="mod">
          <ac:chgData name="McLaughlin, Joseph P." userId="84fc8314-c930-4dd3-bedc-340ab46a9fb0" providerId="ADAL" clId="{6A0535EA-641E-4402-9E3F-1DD2B7F0883B}" dt="2025-01-21T15:10:09.763" v="3997" actId="26606"/>
          <ac:spMkLst>
            <pc:docMk/>
            <pc:sldMk cId="2910391795" sldId="295"/>
            <ac:spMk id="3" creationId="{126BB379-CC38-1EFA-15C9-1B2C0C27EB11}"/>
          </ac:spMkLst>
        </pc:spChg>
        <pc:spChg chg="add">
          <ac:chgData name="McLaughlin, Joseph P." userId="84fc8314-c930-4dd3-bedc-340ab46a9fb0" providerId="ADAL" clId="{6A0535EA-641E-4402-9E3F-1DD2B7F0883B}" dt="2025-01-21T15:10:09.763" v="3997" actId="26606"/>
          <ac:spMkLst>
            <pc:docMk/>
            <pc:sldMk cId="2910391795" sldId="295"/>
            <ac:spMk id="1031" creationId="{743AA782-23D1-4521-8CAD-47662984AA08}"/>
          </ac:spMkLst>
        </pc:spChg>
        <pc:spChg chg="add">
          <ac:chgData name="McLaughlin, Joseph P." userId="84fc8314-c930-4dd3-bedc-340ab46a9fb0" providerId="ADAL" clId="{6A0535EA-641E-4402-9E3F-1DD2B7F0883B}" dt="2025-01-21T15:10:09.763" v="3997" actId="26606"/>
          <ac:spMkLst>
            <pc:docMk/>
            <pc:sldMk cId="2910391795" sldId="295"/>
            <ac:spMk id="1033" creationId="{71877DBC-BB60-40F0-AC93-2ACDBAAE60CE}"/>
          </ac:spMkLst>
        </pc:spChg>
        <pc:picChg chg="add mod">
          <ac:chgData name="McLaughlin, Joseph P." userId="84fc8314-c930-4dd3-bedc-340ab46a9fb0" providerId="ADAL" clId="{6A0535EA-641E-4402-9E3F-1DD2B7F0883B}" dt="2025-01-21T15:10:09.763" v="3997" actId="26606"/>
          <ac:picMkLst>
            <pc:docMk/>
            <pc:sldMk cId="2910391795" sldId="295"/>
            <ac:picMk id="1026" creationId="{5874AA88-883B-4A30-3D31-B8BBF1174BBB}"/>
          </ac:picMkLst>
        </pc:picChg>
      </pc:sldChg>
      <pc:sldChg chg="addSp delSp modSp new mod setBg modNotesTx">
        <pc:chgData name="McLaughlin, Joseph P." userId="84fc8314-c930-4dd3-bedc-340ab46a9fb0" providerId="ADAL" clId="{6A0535EA-641E-4402-9E3F-1DD2B7F0883B}" dt="2025-01-21T15:23:56.642" v="4029" actId="26606"/>
        <pc:sldMkLst>
          <pc:docMk/>
          <pc:sldMk cId="876343949" sldId="296"/>
        </pc:sldMkLst>
        <pc:spChg chg="mod">
          <ac:chgData name="McLaughlin, Joseph P." userId="84fc8314-c930-4dd3-bedc-340ab46a9fb0" providerId="ADAL" clId="{6A0535EA-641E-4402-9E3F-1DD2B7F0883B}" dt="2025-01-21T15:23:56.642" v="4029" actId="26606"/>
          <ac:spMkLst>
            <pc:docMk/>
            <pc:sldMk cId="876343949" sldId="296"/>
            <ac:spMk id="2" creationId="{57BC6720-C187-6724-961B-78E95870BC27}"/>
          </ac:spMkLst>
        </pc:spChg>
        <pc:spChg chg="mod">
          <ac:chgData name="McLaughlin, Joseph P." userId="84fc8314-c930-4dd3-bedc-340ab46a9fb0" providerId="ADAL" clId="{6A0535EA-641E-4402-9E3F-1DD2B7F0883B}" dt="2025-01-21T15:23:56.642" v="4029" actId="26606"/>
          <ac:spMkLst>
            <pc:docMk/>
            <pc:sldMk cId="876343949" sldId="296"/>
            <ac:spMk id="3" creationId="{ED1C2888-55D9-CA50-6030-3493C5F1BEC0}"/>
          </ac:spMkLst>
        </pc:spChg>
        <pc:spChg chg="add del">
          <ac:chgData name="McLaughlin, Joseph P." userId="84fc8314-c930-4dd3-bedc-340ab46a9fb0" providerId="ADAL" clId="{6A0535EA-641E-4402-9E3F-1DD2B7F0883B}" dt="2025-01-21T15:21:13.243" v="4024" actId="22"/>
          <ac:spMkLst>
            <pc:docMk/>
            <pc:sldMk cId="876343949" sldId="296"/>
            <ac:spMk id="5" creationId="{EFABB136-CE00-AA12-692A-0DC3EF56E865}"/>
          </ac:spMkLst>
        </pc:spChg>
        <pc:spChg chg="add">
          <ac:chgData name="McLaughlin, Joseph P." userId="84fc8314-c930-4dd3-bedc-340ab46a9fb0" providerId="ADAL" clId="{6A0535EA-641E-4402-9E3F-1DD2B7F0883B}" dt="2025-01-21T15:23:56.642" v="4029" actId="26606"/>
          <ac:spMkLst>
            <pc:docMk/>
            <pc:sldMk cId="876343949" sldId="296"/>
            <ac:spMk id="2054" creationId="{F13C74B1-5B17-4795-BED0-7140497B445A}"/>
          </ac:spMkLst>
        </pc:spChg>
        <pc:spChg chg="add del">
          <ac:chgData name="McLaughlin, Joseph P." userId="84fc8314-c930-4dd3-bedc-340ab46a9fb0" providerId="ADAL" clId="{6A0535EA-641E-4402-9E3F-1DD2B7F0883B}" dt="2025-01-21T15:21:33.306" v="4027" actId="26606"/>
          <ac:spMkLst>
            <pc:docMk/>
            <pc:sldMk cId="876343949" sldId="296"/>
            <ac:spMk id="2055" creationId="{743AA782-23D1-4521-8CAD-47662984AA08}"/>
          </ac:spMkLst>
        </pc:spChg>
        <pc:spChg chg="add del">
          <ac:chgData name="McLaughlin, Joseph P." userId="84fc8314-c930-4dd3-bedc-340ab46a9fb0" providerId="ADAL" clId="{6A0535EA-641E-4402-9E3F-1DD2B7F0883B}" dt="2025-01-21T15:21:33.306" v="4027" actId="26606"/>
          <ac:spMkLst>
            <pc:docMk/>
            <pc:sldMk cId="876343949" sldId="296"/>
            <ac:spMk id="2057" creationId="{71877DBC-BB60-40F0-AC93-2ACDBAAE60CE}"/>
          </ac:spMkLst>
        </pc:spChg>
        <pc:spChg chg="add">
          <ac:chgData name="McLaughlin, Joseph P." userId="84fc8314-c930-4dd3-bedc-340ab46a9fb0" providerId="ADAL" clId="{6A0535EA-641E-4402-9E3F-1DD2B7F0883B}" dt="2025-01-21T15:23:56.642" v="4029" actId="26606"/>
          <ac:spMkLst>
            <pc:docMk/>
            <pc:sldMk cId="876343949" sldId="296"/>
            <ac:spMk id="2059" creationId="{D4974D33-8DC5-464E-8C6D-BE58F0669C17}"/>
          </ac:spMkLst>
        </pc:spChg>
        <pc:picChg chg="add mod">
          <ac:chgData name="McLaughlin, Joseph P." userId="84fc8314-c930-4dd3-bedc-340ab46a9fb0" providerId="ADAL" clId="{6A0535EA-641E-4402-9E3F-1DD2B7F0883B}" dt="2025-01-21T15:21:33.306" v="4027" actId="26606"/>
          <ac:picMkLst>
            <pc:docMk/>
            <pc:sldMk cId="876343949" sldId="296"/>
            <ac:picMk id="2050" creationId="{FE9656F9-B71D-CC0E-74C9-3EA860B579C8}"/>
          </ac:picMkLst>
        </pc:picChg>
        <pc:picChg chg="add mod">
          <ac:chgData name="McLaughlin, Joseph P." userId="84fc8314-c930-4dd3-bedc-340ab46a9fb0" providerId="ADAL" clId="{6A0535EA-641E-4402-9E3F-1DD2B7F0883B}" dt="2025-01-21T15:23:56.642" v="4029" actId="26606"/>
          <ac:picMkLst>
            <pc:docMk/>
            <pc:sldMk cId="876343949" sldId="296"/>
            <ac:picMk id="2052" creationId="{221C24F2-98F0-F422-EBD9-B57B25CB319F}"/>
          </ac:picMkLst>
        </pc:picChg>
      </pc:sldChg>
      <pc:sldChg chg="addSp modSp new mod">
        <pc:chgData name="McLaughlin, Joseph P." userId="84fc8314-c930-4dd3-bedc-340ab46a9fb0" providerId="ADAL" clId="{6A0535EA-641E-4402-9E3F-1DD2B7F0883B}" dt="2025-01-21T15:32:56.903" v="4098" actId="20577"/>
        <pc:sldMkLst>
          <pc:docMk/>
          <pc:sldMk cId="1424306535" sldId="297"/>
        </pc:sldMkLst>
        <pc:spChg chg="mod">
          <ac:chgData name="McLaughlin, Joseph P." userId="84fc8314-c930-4dd3-bedc-340ab46a9fb0" providerId="ADAL" clId="{6A0535EA-641E-4402-9E3F-1DD2B7F0883B}" dt="2025-01-21T15:32:05.276" v="4056" actId="20577"/>
          <ac:spMkLst>
            <pc:docMk/>
            <pc:sldMk cId="1424306535" sldId="297"/>
            <ac:spMk id="2" creationId="{D09927C6-0038-03DA-971F-A1F88811F79B}"/>
          </ac:spMkLst>
        </pc:spChg>
        <pc:spChg chg="mod">
          <ac:chgData name="McLaughlin, Joseph P." userId="84fc8314-c930-4dd3-bedc-340ab46a9fb0" providerId="ADAL" clId="{6A0535EA-641E-4402-9E3F-1DD2B7F0883B}" dt="2025-01-21T15:32:56.903" v="4098" actId="20577"/>
          <ac:spMkLst>
            <pc:docMk/>
            <pc:sldMk cId="1424306535" sldId="297"/>
            <ac:spMk id="3" creationId="{785B95C7-6691-381E-7EA4-302028239F16}"/>
          </ac:spMkLst>
        </pc:spChg>
        <pc:spChg chg="add">
          <ac:chgData name="McLaughlin, Joseph P." userId="84fc8314-c930-4dd3-bedc-340ab46a9fb0" providerId="ADAL" clId="{6A0535EA-641E-4402-9E3F-1DD2B7F0883B}" dt="2025-01-21T15:32:36.195" v="4092"/>
          <ac:spMkLst>
            <pc:docMk/>
            <pc:sldMk cId="1424306535" sldId="297"/>
            <ac:spMk id="4" creationId="{3AD44F4B-6177-D665-0603-A16EF49D4D0E}"/>
          </ac:spMkLst>
        </pc:spChg>
        <pc:spChg chg="add">
          <ac:chgData name="McLaughlin, Joseph P." userId="84fc8314-c930-4dd3-bedc-340ab46a9fb0" providerId="ADAL" clId="{6A0535EA-641E-4402-9E3F-1DD2B7F0883B}" dt="2025-01-21T15:32:42.273" v="4093"/>
          <ac:spMkLst>
            <pc:docMk/>
            <pc:sldMk cId="1424306535" sldId="297"/>
            <ac:spMk id="5" creationId="{AD522A16-5CBD-5EFA-EFAA-3FACA2E6660C}"/>
          </ac:spMkLst>
        </pc:spChg>
      </pc:sldChg>
      <pc:sldChg chg="addSp delSp modSp new del mod setBg">
        <pc:chgData name="McLaughlin, Joseph P." userId="84fc8314-c930-4dd3-bedc-340ab46a9fb0" providerId="ADAL" clId="{6A0535EA-641E-4402-9E3F-1DD2B7F0883B}" dt="2025-01-21T15:33:05.987" v="4099" actId="47"/>
        <pc:sldMkLst>
          <pc:docMk/>
          <pc:sldMk cId="2600305357" sldId="298"/>
        </pc:sldMkLst>
        <pc:spChg chg="add">
          <ac:chgData name="McLaughlin, Joseph P." userId="84fc8314-c930-4dd3-bedc-340ab46a9fb0" providerId="ADAL" clId="{6A0535EA-641E-4402-9E3F-1DD2B7F0883B}" dt="2025-01-21T15:31:04.961" v="4036" actId="26606"/>
          <ac:spMkLst>
            <pc:docMk/>
            <pc:sldMk cId="2600305357" sldId="298"/>
            <ac:spMk id="3078" creationId="{32BC26D8-82FB-445E-AA49-62A77D7C1EE0}"/>
          </ac:spMkLst>
        </pc:spChg>
        <pc:spChg chg="add del">
          <ac:chgData name="McLaughlin, Joseph P." userId="84fc8314-c930-4dd3-bedc-340ab46a9fb0" providerId="ADAL" clId="{6A0535EA-641E-4402-9E3F-1DD2B7F0883B}" dt="2025-01-21T15:26:39.444" v="4034" actId="26606"/>
          <ac:spMkLst>
            <pc:docMk/>
            <pc:sldMk cId="2600305357" sldId="298"/>
            <ac:spMk id="3079" creationId="{8950AD4C-6AF3-49F8-94E1-DBCAFB39478B}"/>
          </ac:spMkLst>
        </pc:spChg>
        <pc:spChg chg="add">
          <ac:chgData name="McLaughlin, Joseph P." userId="84fc8314-c930-4dd3-bedc-340ab46a9fb0" providerId="ADAL" clId="{6A0535EA-641E-4402-9E3F-1DD2B7F0883B}" dt="2025-01-21T15:31:04.961" v="4036" actId="26606"/>
          <ac:spMkLst>
            <pc:docMk/>
            <pc:sldMk cId="2600305357" sldId="298"/>
            <ac:spMk id="3080" creationId="{CB44330D-EA18-4254-AA95-EB49948539B8}"/>
          </ac:spMkLst>
        </pc:spChg>
        <pc:spChg chg="add del">
          <ac:chgData name="McLaughlin, Joseph P." userId="84fc8314-c930-4dd3-bedc-340ab46a9fb0" providerId="ADAL" clId="{6A0535EA-641E-4402-9E3F-1DD2B7F0883B}" dt="2025-01-21T15:26:39.444" v="4034" actId="26606"/>
          <ac:spMkLst>
            <pc:docMk/>
            <pc:sldMk cId="2600305357" sldId="298"/>
            <ac:spMk id="3081" creationId="{0ACBD85E-A404-45CB-B532-1039E479D4C6}"/>
          </ac:spMkLst>
        </pc:spChg>
        <pc:spChg chg="add del">
          <ac:chgData name="McLaughlin, Joseph P." userId="84fc8314-c930-4dd3-bedc-340ab46a9fb0" providerId="ADAL" clId="{6A0535EA-641E-4402-9E3F-1DD2B7F0883B}" dt="2025-01-21T15:26:39.444" v="4034" actId="26606"/>
          <ac:spMkLst>
            <pc:docMk/>
            <pc:sldMk cId="2600305357" sldId="298"/>
            <ac:spMk id="3083" creationId="{DB1626B1-BAC7-4893-A5AC-620597685187}"/>
          </ac:spMkLst>
        </pc:spChg>
        <pc:spChg chg="add del">
          <ac:chgData name="McLaughlin, Joseph P." userId="84fc8314-c930-4dd3-bedc-340ab46a9fb0" providerId="ADAL" clId="{6A0535EA-641E-4402-9E3F-1DD2B7F0883B}" dt="2025-01-21T15:26:39.444" v="4034" actId="26606"/>
          <ac:spMkLst>
            <pc:docMk/>
            <pc:sldMk cId="2600305357" sldId="298"/>
            <ac:spMk id="3085" creationId="{D64E9910-51FE-45BF-973D-9D2401FD3C63}"/>
          </ac:spMkLst>
        </pc:spChg>
        <pc:picChg chg="add mod">
          <ac:chgData name="McLaughlin, Joseph P." userId="84fc8314-c930-4dd3-bedc-340ab46a9fb0" providerId="ADAL" clId="{6A0535EA-641E-4402-9E3F-1DD2B7F0883B}" dt="2025-01-21T15:26:39.444" v="4034" actId="26606"/>
          <ac:picMkLst>
            <pc:docMk/>
            <pc:sldMk cId="2600305357" sldId="298"/>
            <ac:picMk id="3074" creationId="{CD6185D4-F115-1676-3BA1-ABB90C403CFC}"/>
          </ac:picMkLst>
        </pc:picChg>
        <pc:picChg chg="add mod">
          <ac:chgData name="McLaughlin, Joseph P." userId="84fc8314-c930-4dd3-bedc-340ab46a9fb0" providerId="ADAL" clId="{6A0535EA-641E-4402-9E3F-1DD2B7F0883B}" dt="2025-01-21T15:31:04.961" v="4036" actId="26606"/>
          <ac:picMkLst>
            <pc:docMk/>
            <pc:sldMk cId="2600305357" sldId="298"/>
            <ac:picMk id="3076" creationId="{135928BE-75D2-5192-E5E6-62DB46F247A2}"/>
          </ac:picMkLst>
        </pc:picChg>
      </pc:sldChg>
      <pc:sldChg chg="modSp new mod">
        <pc:chgData name="McLaughlin, Joseph P." userId="84fc8314-c930-4dd3-bedc-340ab46a9fb0" providerId="ADAL" clId="{6A0535EA-641E-4402-9E3F-1DD2B7F0883B}" dt="2025-01-21T15:34:26.679" v="4275" actId="20577"/>
        <pc:sldMkLst>
          <pc:docMk/>
          <pc:sldMk cId="2971040264" sldId="298"/>
        </pc:sldMkLst>
        <pc:spChg chg="mod">
          <ac:chgData name="McLaughlin, Joseph P." userId="84fc8314-c930-4dd3-bedc-340ab46a9fb0" providerId="ADAL" clId="{6A0535EA-641E-4402-9E3F-1DD2B7F0883B}" dt="2025-01-21T15:33:30.544" v="4114" actId="20577"/>
          <ac:spMkLst>
            <pc:docMk/>
            <pc:sldMk cId="2971040264" sldId="298"/>
            <ac:spMk id="2" creationId="{86C3CFFA-1D98-1D38-0E6D-A7732DEE0C5E}"/>
          </ac:spMkLst>
        </pc:spChg>
        <pc:spChg chg="mod">
          <ac:chgData name="McLaughlin, Joseph P." userId="84fc8314-c930-4dd3-bedc-340ab46a9fb0" providerId="ADAL" clId="{6A0535EA-641E-4402-9E3F-1DD2B7F0883B}" dt="2025-01-21T15:34:26.679" v="4275" actId="20577"/>
          <ac:spMkLst>
            <pc:docMk/>
            <pc:sldMk cId="2971040264" sldId="298"/>
            <ac:spMk id="3" creationId="{6FD85970-FE03-52AE-60E9-749D118C5747}"/>
          </ac:spMkLst>
        </pc:spChg>
      </pc:sldChg>
      <pc:sldChg chg="addSp modSp new mod">
        <pc:chgData name="McLaughlin, Joseph P." userId="84fc8314-c930-4dd3-bedc-340ab46a9fb0" providerId="ADAL" clId="{6A0535EA-641E-4402-9E3F-1DD2B7F0883B}" dt="2025-01-21T15:42:13.350" v="4414" actId="20577"/>
        <pc:sldMkLst>
          <pc:docMk/>
          <pc:sldMk cId="795128131" sldId="299"/>
        </pc:sldMkLst>
        <pc:spChg chg="mod">
          <ac:chgData name="McLaughlin, Joseph P." userId="84fc8314-c930-4dd3-bedc-340ab46a9fb0" providerId="ADAL" clId="{6A0535EA-641E-4402-9E3F-1DD2B7F0883B}" dt="2025-01-21T15:40:41.076" v="4298" actId="20577"/>
          <ac:spMkLst>
            <pc:docMk/>
            <pc:sldMk cId="795128131" sldId="299"/>
            <ac:spMk id="2" creationId="{F8077986-6437-42DE-E8C2-DAD9B8DFD011}"/>
          </ac:spMkLst>
        </pc:spChg>
        <pc:spChg chg="mod">
          <ac:chgData name="McLaughlin, Joseph P." userId="84fc8314-c930-4dd3-bedc-340ab46a9fb0" providerId="ADAL" clId="{6A0535EA-641E-4402-9E3F-1DD2B7F0883B}" dt="2025-01-21T15:42:13.350" v="4414" actId="20577"/>
          <ac:spMkLst>
            <pc:docMk/>
            <pc:sldMk cId="795128131" sldId="299"/>
            <ac:spMk id="3" creationId="{055269CF-A55D-FF07-A50B-C9042300ECE8}"/>
          </ac:spMkLst>
        </pc:spChg>
        <pc:spChg chg="add">
          <ac:chgData name="McLaughlin, Joseph P." userId="84fc8314-c930-4dd3-bedc-340ab46a9fb0" providerId="ADAL" clId="{6A0535EA-641E-4402-9E3F-1DD2B7F0883B}" dt="2025-01-21T15:41:40.735" v="4404"/>
          <ac:spMkLst>
            <pc:docMk/>
            <pc:sldMk cId="795128131" sldId="299"/>
            <ac:spMk id="4" creationId="{5C1D4345-5840-736F-4EC1-8912E5187E75}"/>
          </ac:spMkLst>
        </pc:spChg>
      </pc:sldChg>
      <pc:sldChg chg="addSp modSp new mod setBg">
        <pc:chgData name="McLaughlin, Joseph P." userId="84fc8314-c930-4dd3-bedc-340ab46a9fb0" providerId="ADAL" clId="{6A0535EA-641E-4402-9E3F-1DD2B7F0883B}" dt="2025-01-21T15:45:16.754" v="4545" actId="15"/>
        <pc:sldMkLst>
          <pc:docMk/>
          <pc:sldMk cId="4189085559" sldId="300"/>
        </pc:sldMkLst>
        <pc:spChg chg="mod">
          <ac:chgData name="McLaughlin, Joseph P." userId="84fc8314-c930-4dd3-bedc-340ab46a9fb0" providerId="ADAL" clId="{6A0535EA-641E-4402-9E3F-1DD2B7F0883B}" dt="2025-01-21T15:45:11.865" v="4544" actId="26606"/>
          <ac:spMkLst>
            <pc:docMk/>
            <pc:sldMk cId="4189085559" sldId="300"/>
            <ac:spMk id="2" creationId="{A5BF2958-0ABC-ACB5-5768-0A1ADFA20CED}"/>
          </ac:spMkLst>
        </pc:spChg>
        <pc:spChg chg="mod ord">
          <ac:chgData name="McLaughlin, Joseph P." userId="84fc8314-c930-4dd3-bedc-340ab46a9fb0" providerId="ADAL" clId="{6A0535EA-641E-4402-9E3F-1DD2B7F0883B}" dt="2025-01-21T15:45:16.754" v="4545" actId="15"/>
          <ac:spMkLst>
            <pc:docMk/>
            <pc:sldMk cId="4189085559" sldId="300"/>
            <ac:spMk id="3" creationId="{4DB0CF99-E1DC-55A6-CAA5-D79D237F7BC8}"/>
          </ac:spMkLst>
        </pc:spChg>
        <pc:spChg chg="add">
          <ac:chgData name="McLaughlin, Joseph P." userId="84fc8314-c930-4dd3-bedc-340ab46a9fb0" providerId="ADAL" clId="{6A0535EA-641E-4402-9E3F-1DD2B7F0883B}" dt="2025-01-21T15:45:11.865" v="4544" actId="26606"/>
          <ac:spMkLst>
            <pc:docMk/>
            <pc:sldMk cId="4189085559" sldId="300"/>
            <ac:spMk id="6151" creationId="{2EB492CD-616E-47F8-933B-5E2D952A0593}"/>
          </ac:spMkLst>
        </pc:spChg>
        <pc:spChg chg="add">
          <ac:chgData name="McLaughlin, Joseph P." userId="84fc8314-c930-4dd3-bedc-340ab46a9fb0" providerId="ADAL" clId="{6A0535EA-641E-4402-9E3F-1DD2B7F0883B}" dt="2025-01-21T15:45:11.865" v="4544" actId="26606"/>
          <ac:spMkLst>
            <pc:docMk/>
            <pc:sldMk cId="4189085559" sldId="300"/>
            <ac:spMk id="6153" creationId="{59383CF9-23B5-4335-9B21-1791C4CF1C75}"/>
          </ac:spMkLst>
        </pc:spChg>
        <pc:spChg chg="add">
          <ac:chgData name="McLaughlin, Joseph P." userId="84fc8314-c930-4dd3-bedc-340ab46a9fb0" providerId="ADAL" clId="{6A0535EA-641E-4402-9E3F-1DD2B7F0883B}" dt="2025-01-21T15:45:11.865" v="4544" actId="26606"/>
          <ac:spMkLst>
            <pc:docMk/>
            <pc:sldMk cId="4189085559" sldId="300"/>
            <ac:spMk id="6155" creationId="{0007FE00-9498-4706-B255-6437B0252C02}"/>
          </ac:spMkLst>
        </pc:spChg>
        <pc:picChg chg="add mod">
          <ac:chgData name="McLaughlin, Joseph P." userId="84fc8314-c930-4dd3-bedc-340ab46a9fb0" providerId="ADAL" clId="{6A0535EA-641E-4402-9E3F-1DD2B7F0883B}" dt="2025-01-21T15:45:11.865" v="4544" actId="26606"/>
          <ac:picMkLst>
            <pc:docMk/>
            <pc:sldMk cId="4189085559" sldId="300"/>
            <ac:picMk id="6146" creationId="{C9F9C1F7-6589-7ACB-ABFD-3FFF978EA18E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CD75B-A86F-4436-8B5D-C52FC31A0C86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082BC1-0C47-4B8B-A544-06AFD0BE17A3}">
      <dgm:prSet/>
      <dgm:spPr/>
      <dgm:t>
        <a:bodyPr/>
        <a:lstStyle/>
        <a:p>
          <a:r>
            <a:rPr lang="en-US"/>
            <a:t>Do Now</a:t>
          </a:r>
        </a:p>
      </dgm:t>
    </dgm:pt>
    <dgm:pt modelId="{CE9862A2-9A73-419C-9A59-DC07A5E3665F}" type="parTrans" cxnId="{DC1AE5E2-4EE6-4718-A439-01E93A24BC84}">
      <dgm:prSet/>
      <dgm:spPr/>
      <dgm:t>
        <a:bodyPr/>
        <a:lstStyle/>
        <a:p>
          <a:endParaRPr lang="en-US"/>
        </a:p>
      </dgm:t>
    </dgm:pt>
    <dgm:pt modelId="{2DC0C292-63E5-4398-BAC0-6640A03E0DFE}" type="sibTrans" cxnId="{DC1AE5E2-4EE6-4718-A439-01E93A24BC84}">
      <dgm:prSet/>
      <dgm:spPr/>
      <dgm:t>
        <a:bodyPr/>
        <a:lstStyle/>
        <a:p>
          <a:endParaRPr lang="en-US"/>
        </a:p>
      </dgm:t>
    </dgm:pt>
    <dgm:pt modelId="{A979FCD0-DA20-42A0-B6F9-517503E0F613}">
      <dgm:prSet/>
      <dgm:spPr/>
      <dgm:t>
        <a:bodyPr/>
        <a:lstStyle/>
        <a:p>
          <a:r>
            <a:rPr lang="en-US"/>
            <a:t>Song of the Day: Funny How Time Slips Away – Dr. John</a:t>
          </a:r>
        </a:p>
      </dgm:t>
    </dgm:pt>
    <dgm:pt modelId="{35D05C4B-07B7-4E33-A1AC-0A62735846CF}" type="parTrans" cxnId="{AE9C62F8-F9BA-4A78-BC51-4509A408A7B2}">
      <dgm:prSet/>
      <dgm:spPr/>
      <dgm:t>
        <a:bodyPr/>
        <a:lstStyle/>
        <a:p>
          <a:endParaRPr lang="en-US"/>
        </a:p>
      </dgm:t>
    </dgm:pt>
    <dgm:pt modelId="{36C95E1E-452B-43E2-BF01-8E35D7D02E35}" type="sibTrans" cxnId="{AE9C62F8-F9BA-4A78-BC51-4509A408A7B2}">
      <dgm:prSet/>
      <dgm:spPr/>
      <dgm:t>
        <a:bodyPr/>
        <a:lstStyle/>
        <a:p>
          <a:endParaRPr lang="en-US"/>
        </a:p>
      </dgm:t>
    </dgm:pt>
    <dgm:pt modelId="{B1CE6ACE-CDA1-4C5E-A46C-317228008B01}">
      <dgm:prSet/>
      <dgm:spPr/>
      <dgm:t>
        <a:bodyPr/>
        <a:lstStyle/>
        <a:p>
          <a:r>
            <a:rPr lang="en-US"/>
            <a:t>I Do</a:t>
          </a:r>
        </a:p>
      </dgm:t>
    </dgm:pt>
    <dgm:pt modelId="{7B92CC2E-016A-4940-9CA0-165837CE318A}" type="parTrans" cxnId="{1219EDDA-2E03-4230-B16D-E19817D423C1}">
      <dgm:prSet/>
      <dgm:spPr/>
      <dgm:t>
        <a:bodyPr/>
        <a:lstStyle/>
        <a:p>
          <a:endParaRPr lang="en-US"/>
        </a:p>
      </dgm:t>
    </dgm:pt>
    <dgm:pt modelId="{4A857CB0-008F-4B55-AD74-05F643B97824}" type="sibTrans" cxnId="{1219EDDA-2E03-4230-B16D-E19817D423C1}">
      <dgm:prSet/>
      <dgm:spPr/>
      <dgm:t>
        <a:bodyPr/>
        <a:lstStyle/>
        <a:p>
          <a:endParaRPr lang="en-US"/>
        </a:p>
      </dgm:t>
    </dgm:pt>
    <dgm:pt modelId="{D931695B-CF82-42E3-9E2F-065263E05735}">
      <dgm:prSet/>
      <dgm:spPr/>
      <dgm:t>
        <a:bodyPr/>
        <a:lstStyle/>
        <a:p>
          <a:r>
            <a:rPr lang="en-US"/>
            <a:t>PowerPoint notes and Google Earth feature</a:t>
          </a:r>
        </a:p>
      </dgm:t>
    </dgm:pt>
    <dgm:pt modelId="{4921A679-7B1E-4943-ACF9-1A3DD51591FA}" type="parTrans" cxnId="{6C760F8C-11B7-422A-A7FB-6F7279DC84B5}">
      <dgm:prSet/>
      <dgm:spPr/>
      <dgm:t>
        <a:bodyPr/>
        <a:lstStyle/>
        <a:p>
          <a:endParaRPr lang="en-US"/>
        </a:p>
      </dgm:t>
    </dgm:pt>
    <dgm:pt modelId="{7EBD45E7-A6B1-4938-80A0-6DCF1A1A25D8}" type="sibTrans" cxnId="{6C760F8C-11B7-422A-A7FB-6F7279DC84B5}">
      <dgm:prSet/>
      <dgm:spPr/>
      <dgm:t>
        <a:bodyPr/>
        <a:lstStyle/>
        <a:p>
          <a:endParaRPr lang="en-US"/>
        </a:p>
      </dgm:t>
    </dgm:pt>
    <dgm:pt modelId="{1388E694-5EAB-4CE3-8FB3-E8BE56F7A45A}">
      <dgm:prSet/>
      <dgm:spPr/>
      <dgm:t>
        <a:bodyPr/>
        <a:lstStyle/>
        <a:p>
          <a:r>
            <a:rPr lang="en-US"/>
            <a:t>We Do</a:t>
          </a:r>
        </a:p>
      </dgm:t>
    </dgm:pt>
    <dgm:pt modelId="{56DAFC94-588E-473F-BDFA-A107208DCC5B}" type="parTrans" cxnId="{8675B40C-2CA6-47B1-82B2-F400B819EBB9}">
      <dgm:prSet/>
      <dgm:spPr/>
      <dgm:t>
        <a:bodyPr/>
        <a:lstStyle/>
        <a:p>
          <a:endParaRPr lang="en-US"/>
        </a:p>
      </dgm:t>
    </dgm:pt>
    <dgm:pt modelId="{7FA4A235-D12A-4D37-BF2C-0C6C5E798F38}" type="sibTrans" cxnId="{8675B40C-2CA6-47B1-82B2-F400B819EBB9}">
      <dgm:prSet/>
      <dgm:spPr/>
      <dgm:t>
        <a:bodyPr/>
        <a:lstStyle/>
        <a:p>
          <a:endParaRPr lang="en-US"/>
        </a:p>
      </dgm:t>
    </dgm:pt>
    <dgm:pt modelId="{13E9D6A6-D6C5-4821-859F-8253CA2B4A53}">
      <dgm:prSet/>
      <dgm:spPr/>
      <dgm:t>
        <a:bodyPr/>
        <a:lstStyle/>
        <a:p>
          <a:r>
            <a:rPr lang="en-US"/>
            <a:t>Read pp. 221-23 (geography), 225-26 (City-States)</a:t>
          </a:r>
        </a:p>
      </dgm:t>
    </dgm:pt>
    <dgm:pt modelId="{63902837-D8C9-4949-8A2E-17F7B85D9015}" type="parTrans" cxnId="{7CBD8E60-021B-413E-853F-3390F7FDBC28}">
      <dgm:prSet/>
      <dgm:spPr/>
      <dgm:t>
        <a:bodyPr/>
        <a:lstStyle/>
        <a:p>
          <a:endParaRPr lang="en-US"/>
        </a:p>
      </dgm:t>
    </dgm:pt>
    <dgm:pt modelId="{E60AB184-6BF4-4AD2-B040-3EE673C6684A}" type="sibTrans" cxnId="{7CBD8E60-021B-413E-853F-3390F7FDBC28}">
      <dgm:prSet/>
      <dgm:spPr/>
      <dgm:t>
        <a:bodyPr/>
        <a:lstStyle/>
        <a:p>
          <a:endParaRPr lang="en-US"/>
        </a:p>
      </dgm:t>
    </dgm:pt>
    <dgm:pt modelId="{2CEAFC2E-BF3A-4A71-91CA-6C3256809C0C}">
      <dgm:prSet/>
      <dgm:spPr/>
      <dgm:t>
        <a:bodyPr/>
        <a:lstStyle/>
        <a:p>
          <a:r>
            <a:rPr lang="en-US"/>
            <a:t>You Do Together</a:t>
          </a:r>
        </a:p>
      </dgm:t>
    </dgm:pt>
    <dgm:pt modelId="{41E708E7-A6A2-4B7A-AE81-D731E692BB6E}" type="parTrans" cxnId="{F9DBA328-0846-4895-A76D-A1C7F63B060B}">
      <dgm:prSet/>
      <dgm:spPr/>
      <dgm:t>
        <a:bodyPr/>
        <a:lstStyle/>
        <a:p>
          <a:endParaRPr lang="en-US"/>
        </a:p>
      </dgm:t>
    </dgm:pt>
    <dgm:pt modelId="{C0438EEE-AA64-4DA5-9C53-69D0D6B085E1}" type="sibTrans" cxnId="{F9DBA328-0846-4895-A76D-A1C7F63B060B}">
      <dgm:prSet/>
      <dgm:spPr/>
      <dgm:t>
        <a:bodyPr/>
        <a:lstStyle/>
        <a:p>
          <a:endParaRPr lang="en-US"/>
        </a:p>
      </dgm:t>
    </dgm:pt>
    <dgm:pt modelId="{3109C7A7-888F-47EF-9DDF-2199F483D6F4}">
      <dgm:prSet/>
      <dgm:spPr/>
      <dgm:t>
        <a:bodyPr/>
        <a:lstStyle/>
        <a:p>
          <a:r>
            <a:rPr lang="en-US"/>
            <a:t>Small groups: Look at maps of Greece and ID features</a:t>
          </a:r>
        </a:p>
      </dgm:t>
    </dgm:pt>
    <dgm:pt modelId="{B51089DE-3FEA-402A-85F5-C07E5F5DF20B}" type="parTrans" cxnId="{ADF39E7B-F691-4D92-BE2A-3C820D5612E7}">
      <dgm:prSet/>
      <dgm:spPr/>
      <dgm:t>
        <a:bodyPr/>
        <a:lstStyle/>
        <a:p>
          <a:endParaRPr lang="en-US"/>
        </a:p>
      </dgm:t>
    </dgm:pt>
    <dgm:pt modelId="{13067764-1682-4289-8C91-16F526809B23}" type="sibTrans" cxnId="{ADF39E7B-F691-4D92-BE2A-3C820D5612E7}">
      <dgm:prSet/>
      <dgm:spPr/>
      <dgm:t>
        <a:bodyPr/>
        <a:lstStyle/>
        <a:p>
          <a:endParaRPr lang="en-US"/>
        </a:p>
      </dgm:t>
    </dgm:pt>
    <dgm:pt modelId="{4887A114-7566-4DE3-99A4-80D91132E734}">
      <dgm:prSet/>
      <dgm:spPr/>
      <dgm:t>
        <a:bodyPr/>
        <a:lstStyle/>
        <a:p>
          <a:r>
            <a:rPr lang="en-US"/>
            <a:t>You Do Alone</a:t>
          </a:r>
        </a:p>
      </dgm:t>
    </dgm:pt>
    <dgm:pt modelId="{95A3A4F3-DD5D-47BD-BF91-A51C46AEFA5E}" type="parTrans" cxnId="{293201B5-B3D1-4836-9A0F-242F3551116F}">
      <dgm:prSet/>
      <dgm:spPr/>
      <dgm:t>
        <a:bodyPr/>
        <a:lstStyle/>
        <a:p>
          <a:endParaRPr lang="en-US"/>
        </a:p>
      </dgm:t>
    </dgm:pt>
    <dgm:pt modelId="{8C3B7105-CB21-43E7-B838-F565B6B763C2}" type="sibTrans" cxnId="{293201B5-B3D1-4836-9A0F-242F3551116F}">
      <dgm:prSet/>
      <dgm:spPr/>
      <dgm:t>
        <a:bodyPr/>
        <a:lstStyle/>
        <a:p>
          <a:endParaRPr lang="en-US"/>
        </a:p>
      </dgm:t>
    </dgm:pt>
    <dgm:pt modelId="{6C5682E2-195B-425C-A466-BFA588BC7022}">
      <dgm:prSet/>
      <dgm:spPr/>
      <dgm:t>
        <a:bodyPr/>
        <a:lstStyle/>
        <a:p>
          <a:r>
            <a:rPr lang="en-US"/>
            <a:t>1-2 Sentences: How did mountains and seas impact Greek life?</a:t>
          </a:r>
        </a:p>
      </dgm:t>
    </dgm:pt>
    <dgm:pt modelId="{DDFCEC38-A9FC-4234-A2B0-901BE4C5F002}" type="parTrans" cxnId="{1D5A6F41-E6EF-46DE-AD3C-76C812CAF96F}">
      <dgm:prSet/>
      <dgm:spPr/>
      <dgm:t>
        <a:bodyPr/>
        <a:lstStyle/>
        <a:p>
          <a:endParaRPr lang="en-US"/>
        </a:p>
      </dgm:t>
    </dgm:pt>
    <dgm:pt modelId="{DD77BA7A-E508-4753-A67C-CF59CCB86CE0}" type="sibTrans" cxnId="{1D5A6F41-E6EF-46DE-AD3C-76C812CAF96F}">
      <dgm:prSet/>
      <dgm:spPr/>
      <dgm:t>
        <a:bodyPr/>
        <a:lstStyle/>
        <a:p>
          <a:endParaRPr lang="en-US"/>
        </a:p>
      </dgm:t>
    </dgm:pt>
    <dgm:pt modelId="{74FEA13B-E017-4610-AB29-6592D3FC21BB}">
      <dgm:prSet/>
      <dgm:spPr/>
      <dgm:t>
        <a:bodyPr/>
        <a:lstStyle/>
        <a:p>
          <a:r>
            <a:rPr lang="en-US" dirty="0"/>
            <a:t>Exit Ticket</a:t>
          </a:r>
        </a:p>
      </dgm:t>
    </dgm:pt>
    <dgm:pt modelId="{44827F9B-B830-43A5-9354-5006D01F4F93}" type="parTrans" cxnId="{8CA620B6-D5D8-4C61-BA52-DE25FEA66F05}">
      <dgm:prSet/>
      <dgm:spPr/>
      <dgm:t>
        <a:bodyPr/>
        <a:lstStyle/>
        <a:p>
          <a:endParaRPr lang="en-US"/>
        </a:p>
      </dgm:t>
    </dgm:pt>
    <dgm:pt modelId="{D9790294-2FC9-423A-8103-D156429233F7}" type="sibTrans" cxnId="{8CA620B6-D5D8-4C61-BA52-DE25FEA66F05}">
      <dgm:prSet/>
      <dgm:spPr/>
      <dgm:t>
        <a:bodyPr/>
        <a:lstStyle/>
        <a:p>
          <a:endParaRPr lang="en-US"/>
        </a:p>
      </dgm:t>
    </dgm:pt>
    <dgm:pt modelId="{6ABC7A2D-737E-4B50-B604-BE106412CD28}">
      <dgm:prSet/>
      <dgm:spPr/>
      <dgm:t>
        <a:bodyPr/>
        <a:lstStyle/>
        <a:p>
          <a:r>
            <a:rPr lang="en-US" dirty="0"/>
            <a:t>Write one way geography affects your own daily life</a:t>
          </a:r>
        </a:p>
      </dgm:t>
    </dgm:pt>
    <dgm:pt modelId="{1B613ED6-02EF-48D1-8154-82E7B35575F1}" type="parTrans" cxnId="{A54AC71D-377A-49D1-BCA3-100961A9D8A9}">
      <dgm:prSet/>
      <dgm:spPr/>
      <dgm:t>
        <a:bodyPr/>
        <a:lstStyle/>
        <a:p>
          <a:endParaRPr lang="en-US"/>
        </a:p>
      </dgm:t>
    </dgm:pt>
    <dgm:pt modelId="{1170E307-3F6E-4109-B9F8-F56FACB26B1B}" type="sibTrans" cxnId="{A54AC71D-377A-49D1-BCA3-100961A9D8A9}">
      <dgm:prSet/>
      <dgm:spPr/>
      <dgm:t>
        <a:bodyPr/>
        <a:lstStyle/>
        <a:p>
          <a:endParaRPr lang="en-US"/>
        </a:p>
      </dgm:t>
    </dgm:pt>
    <dgm:pt modelId="{4ADFDE32-2FA9-41E1-ACE9-98A74A49B54D}" type="pres">
      <dgm:prSet presAssocID="{69ACD75B-A86F-4436-8B5D-C52FC31A0C86}" presName="Name0" presStyleCnt="0">
        <dgm:presLayoutVars>
          <dgm:dir/>
          <dgm:animLvl val="lvl"/>
          <dgm:resizeHandles val="exact"/>
        </dgm:presLayoutVars>
      </dgm:prSet>
      <dgm:spPr/>
    </dgm:pt>
    <dgm:pt modelId="{1F36DAAA-9411-4334-9ECD-D0CC168E2937}" type="pres">
      <dgm:prSet presAssocID="{40082BC1-0C47-4B8B-A544-06AFD0BE17A3}" presName="linNode" presStyleCnt="0"/>
      <dgm:spPr/>
    </dgm:pt>
    <dgm:pt modelId="{8A35401E-F3A9-49CB-A5FB-48EF3DCC2591}" type="pres">
      <dgm:prSet presAssocID="{40082BC1-0C47-4B8B-A544-06AFD0BE17A3}" presName="parentText" presStyleLbl="alignNode1" presStyleIdx="0" presStyleCnt="6">
        <dgm:presLayoutVars>
          <dgm:chMax val="1"/>
          <dgm:bulletEnabled/>
        </dgm:presLayoutVars>
      </dgm:prSet>
      <dgm:spPr/>
    </dgm:pt>
    <dgm:pt modelId="{F99BB3EB-3650-49C5-93FE-519D1BF68D12}" type="pres">
      <dgm:prSet presAssocID="{40082BC1-0C47-4B8B-A544-06AFD0BE17A3}" presName="descendantText" presStyleLbl="alignAccFollowNode1" presStyleIdx="0" presStyleCnt="6">
        <dgm:presLayoutVars>
          <dgm:bulletEnabled/>
        </dgm:presLayoutVars>
      </dgm:prSet>
      <dgm:spPr/>
    </dgm:pt>
    <dgm:pt modelId="{7F8021C9-5906-4047-A628-2BB714D38C1B}" type="pres">
      <dgm:prSet presAssocID="{2DC0C292-63E5-4398-BAC0-6640A03E0DFE}" presName="sp" presStyleCnt="0"/>
      <dgm:spPr/>
    </dgm:pt>
    <dgm:pt modelId="{B0C22714-3FBF-44FC-B881-E32A2AC95876}" type="pres">
      <dgm:prSet presAssocID="{B1CE6ACE-CDA1-4C5E-A46C-317228008B01}" presName="linNode" presStyleCnt="0"/>
      <dgm:spPr/>
    </dgm:pt>
    <dgm:pt modelId="{2C724F7F-713B-4EDE-A51A-4B895F8F3E87}" type="pres">
      <dgm:prSet presAssocID="{B1CE6ACE-CDA1-4C5E-A46C-317228008B01}" presName="parentText" presStyleLbl="alignNode1" presStyleIdx="1" presStyleCnt="6">
        <dgm:presLayoutVars>
          <dgm:chMax val="1"/>
          <dgm:bulletEnabled/>
        </dgm:presLayoutVars>
      </dgm:prSet>
      <dgm:spPr/>
    </dgm:pt>
    <dgm:pt modelId="{1191A2C8-9987-49B4-8D0F-C8223A9DE320}" type="pres">
      <dgm:prSet presAssocID="{B1CE6ACE-CDA1-4C5E-A46C-317228008B01}" presName="descendantText" presStyleLbl="alignAccFollowNode1" presStyleIdx="1" presStyleCnt="6">
        <dgm:presLayoutVars>
          <dgm:bulletEnabled/>
        </dgm:presLayoutVars>
      </dgm:prSet>
      <dgm:spPr/>
    </dgm:pt>
    <dgm:pt modelId="{FEA657EC-799C-434C-98FE-AB1C89B34E58}" type="pres">
      <dgm:prSet presAssocID="{4A857CB0-008F-4B55-AD74-05F643B97824}" presName="sp" presStyleCnt="0"/>
      <dgm:spPr/>
    </dgm:pt>
    <dgm:pt modelId="{A3CF87B3-D9AF-44F2-AF57-73FA767563D1}" type="pres">
      <dgm:prSet presAssocID="{1388E694-5EAB-4CE3-8FB3-E8BE56F7A45A}" presName="linNode" presStyleCnt="0"/>
      <dgm:spPr/>
    </dgm:pt>
    <dgm:pt modelId="{60C396EA-E105-47A7-95E1-A62528DE9967}" type="pres">
      <dgm:prSet presAssocID="{1388E694-5EAB-4CE3-8FB3-E8BE56F7A45A}" presName="parentText" presStyleLbl="alignNode1" presStyleIdx="2" presStyleCnt="6">
        <dgm:presLayoutVars>
          <dgm:chMax val="1"/>
          <dgm:bulletEnabled/>
        </dgm:presLayoutVars>
      </dgm:prSet>
      <dgm:spPr/>
    </dgm:pt>
    <dgm:pt modelId="{4C0C2C70-943A-4D58-A50E-9AD6FC8BE697}" type="pres">
      <dgm:prSet presAssocID="{1388E694-5EAB-4CE3-8FB3-E8BE56F7A45A}" presName="descendantText" presStyleLbl="alignAccFollowNode1" presStyleIdx="2" presStyleCnt="6">
        <dgm:presLayoutVars>
          <dgm:bulletEnabled/>
        </dgm:presLayoutVars>
      </dgm:prSet>
      <dgm:spPr/>
    </dgm:pt>
    <dgm:pt modelId="{8706AF89-CD29-411D-841C-0E8D0E3F0589}" type="pres">
      <dgm:prSet presAssocID="{7FA4A235-D12A-4D37-BF2C-0C6C5E798F38}" presName="sp" presStyleCnt="0"/>
      <dgm:spPr/>
    </dgm:pt>
    <dgm:pt modelId="{3CBA95E7-7725-45B0-A8A0-C2CA7186FA49}" type="pres">
      <dgm:prSet presAssocID="{2CEAFC2E-BF3A-4A71-91CA-6C3256809C0C}" presName="linNode" presStyleCnt="0"/>
      <dgm:spPr/>
    </dgm:pt>
    <dgm:pt modelId="{DAD3E8E7-A4FB-45A4-8D0E-0BD016E71057}" type="pres">
      <dgm:prSet presAssocID="{2CEAFC2E-BF3A-4A71-91CA-6C3256809C0C}" presName="parentText" presStyleLbl="alignNode1" presStyleIdx="3" presStyleCnt="6">
        <dgm:presLayoutVars>
          <dgm:chMax val="1"/>
          <dgm:bulletEnabled/>
        </dgm:presLayoutVars>
      </dgm:prSet>
      <dgm:spPr/>
    </dgm:pt>
    <dgm:pt modelId="{FE616279-32CE-4E4E-9427-5EAB13BA4E38}" type="pres">
      <dgm:prSet presAssocID="{2CEAFC2E-BF3A-4A71-91CA-6C3256809C0C}" presName="descendantText" presStyleLbl="alignAccFollowNode1" presStyleIdx="3" presStyleCnt="6">
        <dgm:presLayoutVars>
          <dgm:bulletEnabled/>
        </dgm:presLayoutVars>
      </dgm:prSet>
      <dgm:spPr/>
    </dgm:pt>
    <dgm:pt modelId="{DE3758FD-C4C0-47CE-897A-E92A7C5B8F3B}" type="pres">
      <dgm:prSet presAssocID="{C0438EEE-AA64-4DA5-9C53-69D0D6B085E1}" presName="sp" presStyleCnt="0"/>
      <dgm:spPr/>
    </dgm:pt>
    <dgm:pt modelId="{A2191666-3A53-45E6-9AF4-5D91303A676B}" type="pres">
      <dgm:prSet presAssocID="{4887A114-7566-4DE3-99A4-80D91132E734}" presName="linNode" presStyleCnt="0"/>
      <dgm:spPr/>
    </dgm:pt>
    <dgm:pt modelId="{B06E2102-EE42-4D76-B6AC-589E6CCA96BB}" type="pres">
      <dgm:prSet presAssocID="{4887A114-7566-4DE3-99A4-80D91132E734}" presName="parentText" presStyleLbl="alignNode1" presStyleIdx="4" presStyleCnt="6">
        <dgm:presLayoutVars>
          <dgm:chMax val="1"/>
          <dgm:bulletEnabled/>
        </dgm:presLayoutVars>
      </dgm:prSet>
      <dgm:spPr/>
    </dgm:pt>
    <dgm:pt modelId="{4786A70B-8517-48A0-98B0-CCFD63B5636D}" type="pres">
      <dgm:prSet presAssocID="{4887A114-7566-4DE3-99A4-80D91132E734}" presName="descendantText" presStyleLbl="alignAccFollowNode1" presStyleIdx="4" presStyleCnt="6">
        <dgm:presLayoutVars>
          <dgm:bulletEnabled/>
        </dgm:presLayoutVars>
      </dgm:prSet>
      <dgm:spPr/>
    </dgm:pt>
    <dgm:pt modelId="{B9A58B92-D4D6-4A16-8EB9-B4D5B7880F72}" type="pres">
      <dgm:prSet presAssocID="{8C3B7105-CB21-43E7-B838-F565B6B763C2}" presName="sp" presStyleCnt="0"/>
      <dgm:spPr/>
    </dgm:pt>
    <dgm:pt modelId="{274A153C-F671-40AA-BFC8-E6C5DED8295F}" type="pres">
      <dgm:prSet presAssocID="{74FEA13B-E017-4610-AB29-6592D3FC21BB}" presName="linNode" presStyleCnt="0"/>
      <dgm:spPr/>
    </dgm:pt>
    <dgm:pt modelId="{1F94663F-CC23-4715-A06C-9D17E7FA46D9}" type="pres">
      <dgm:prSet presAssocID="{74FEA13B-E017-4610-AB29-6592D3FC21BB}" presName="parentText" presStyleLbl="alignNode1" presStyleIdx="5" presStyleCnt="6">
        <dgm:presLayoutVars>
          <dgm:chMax val="1"/>
          <dgm:bulletEnabled/>
        </dgm:presLayoutVars>
      </dgm:prSet>
      <dgm:spPr/>
    </dgm:pt>
    <dgm:pt modelId="{D7177AA5-439B-4A4C-A755-9F84E67E49F5}" type="pres">
      <dgm:prSet presAssocID="{74FEA13B-E017-4610-AB29-6592D3FC21BB}" presName="descendantText" presStyleLbl="alignAccFollowNode1" presStyleIdx="5" presStyleCnt="6">
        <dgm:presLayoutVars>
          <dgm:bulletEnabled/>
        </dgm:presLayoutVars>
      </dgm:prSet>
      <dgm:spPr/>
    </dgm:pt>
  </dgm:ptLst>
  <dgm:cxnLst>
    <dgm:cxn modelId="{E30B850C-BDEA-4875-9B61-AC8CB0157B5D}" type="presOf" srcId="{2CEAFC2E-BF3A-4A71-91CA-6C3256809C0C}" destId="{DAD3E8E7-A4FB-45A4-8D0E-0BD016E71057}" srcOrd="0" destOrd="0" presId="urn:microsoft.com/office/officeart/2016/7/layout/VerticalSolidActionList"/>
    <dgm:cxn modelId="{8675B40C-2CA6-47B1-82B2-F400B819EBB9}" srcId="{69ACD75B-A86F-4436-8B5D-C52FC31A0C86}" destId="{1388E694-5EAB-4CE3-8FB3-E8BE56F7A45A}" srcOrd="2" destOrd="0" parTransId="{56DAFC94-588E-473F-BDFA-A107208DCC5B}" sibTransId="{7FA4A235-D12A-4D37-BF2C-0C6C5E798F38}"/>
    <dgm:cxn modelId="{607EA417-1203-44CB-9E4E-7720EF011959}" type="presOf" srcId="{6ABC7A2D-737E-4B50-B604-BE106412CD28}" destId="{D7177AA5-439B-4A4C-A755-9F84E67E49F5}" srcOrd="0" destOrd="0" presId="urn:microsoft.com/office/officeart/2016/7/layout/VerticalSolidActionList"/>
    <dgm:cxn modelId="{EE34871B-DA36-4DD8-9396-F78032562AE8}" type="presOf" srcId="{69ACD75B-A86F-4436-8B5D-C52FC31A0C86}" destId="{4ADFDE32-2FA9-41E1-ACE9-98A74A49B54D}" srcOrd="0" destOrd="0" presId="urn:microsoft.com/office/officeart/2016/7/layout/VerticalSolidActionList"/>
    <dgm:cxn modelId="{914D801D-A6CB-4F7E-BC9E-26A0593BBF7D}" type="presOf" srcId="{D931695B-CF82-42E3-9E2F-065263E05735}" destId="{1191A2C8-9987-49B4-8D0F-C8223A9DE320}" srcOrd="0" destOrd="0" presId="urn:microsoft.com/office/officeart/2016/7/layout/VerticalSolidActionList"/>
    <dgm:cxn modelId="{A54AC71D-377A-49D1-BCA3-100961A9D8A9}" srcId="{74FEA13B-E017-4610-AB29-6592D3FC21BB}" destId="{6ABC7A2D-737E-4B50-B604-BE106412CD28}" srcOrd="0" destOrd="0" parTransId="{1B613ED6-02EF-48D1-8154-82E7B35575F1}" sibTransId="{1170E307-3F6E-4109-B9F8-F56FACB26B1B}"/>
    <dgm:cxn modelId="{F9DBA328-0846-4895-A76D-A1C7F63B060B}" srcId="{69ACD75B-A86F-4436-8B5D-C52FC31A0C86}" destId="{2CEAFC2E-BF3A-4A71-91CA-6C3256809C0C}" srcOrd="3" destOrd="0" parTransId="{41E708E7-A6A2-4B7A-AE81-D731E692BB6E}" sibTransId="{C0438EEE-AA64-4DA5-9C53-69D0D6B085E1}"/>
    <dgm:cxn modelId="{CAE7C433-3C9F-46DC-98C7-AB1BD306A9C2}" type="presOf" srcId="{3109C7A7-888F-47EF-9DDF-2199F483D6F4}" destId="{FE616279-32CE-4E4E-9427-5EAB13BA4E38}" srcOrd="0" destOrd="0" presId="urn:microsoft.com/office/officeart/2016/7/layout/VerticalSolidActionList"/>
    <dgm:cxn modelId="{7CBD8E60-021B-413E-853F-3390F7FDBC28}" srcId="{1388E694-5EAB-4CE3-8FB3-E8BE56F7A45A}" destId="{13E9D6A6-D6C5-4821-859F-8253CA2B4A53}" srcOrd="0" destOrd="0" parTransId="{63902837-D8C9-4949-8A2E-17F7B85D9015}" sibTransId="{E60AB184-6BF4-4AD2-B040-3EE673C6684A}"/>
    <dgm:cxn modelId="{1D5A6F41-E6EF-46DE-AD3C-76C812CAF96F}" srcId="{4887A114-7566-4DE3-99A4-80D91132E734}" destId="{6C5682E2-195B-425C-A466-BFA588BC7022}" srcOrd="0" destOrd="0" parTransId="{DDFCEC38-A9FC-4234-A2B0-901BE4C5F002}" sibTransId="{DD77BA7A-E508-4753-A67C-CF59CCB86CE0}"/>
    <dgm:cxn modelId="{D8B00342-2B29-4E2C-AFD7-F0EC93AAD3EE}" type="presOf" srcId="{74FEA13B-E017-4610-AB29-6592D3FC21BB}" destId="{1F94663F-CC23-4715-A06C-9D17E7FA46D9}" srcOrd="0" destOrd="0" presId="urn:microsoft.com/office/officeart/2016/7/layout/VerticalSolidActionList"/>
    <dgm:cxn modelId="{BE28B242-B59B-4F6C-ABC8-00ADF1FF245F}" type="presOf" srcId="{6C5682E2-195B-425C-A466-BFA588BC7022}" destId="{4786A70B-8517-48A0-98B0-CCFD63B5636D}" srcOrd="0" destOrd="0" presId="urn:microsoft.com/office/officeart/2016/7/layout/VerticalSolidActionList"/>
    <dgm:cxn modelId="{9685AC56-A0C0-4D36-B33C-578AB365E67A}" type="presOf" srcId="{A979FCD0-DA20-42A0-B6F9-517503E0F613}" destId="{F99BB3EB-3650-49C5-93FE-519D1BF68D12}" srcOrd="0" destOrd="0" presId="urn:microsoft.com/office/officeart/2016/7/layout/VerticalSolidActionList"/>
    <dgm:cxn modelId="{ADF39E7B-F691-4D92-BE2A-3C820D5612E7}" srcId="{2CEAFC2E-BF3A-4A71-91CA-6C3256809C0C}" destId="{3109C7A7-888F-47EF-9DDF-2199F483D6F4}" srcOrd="0" destOrd="0" parTransId="{B51089DE-3FEA-402A-85F5-C07E5F5DF20B}" sibTransId="{13067764-1682-4289-8C91-16F526809B23}"/>
    <dgm:cxn modelId="{6C760F8C-11B7-422A-A7FB-6F7279DC84B5}" srcId="{B1CE6ACE-CDA1-4C5E-A46C-317228008B01}" destId="{D931695B-CF82-42E3-9E2F-065263E05735}" srcOrd="0" destOrd="0" parTransId="{4921A679-7B1E-4943-ACF9-1A3DD51591FA}" sibTransId="{7EBD45E7-A6B1-4938-80A0-6DCF1A1A25D8}"/>
    <dgm:cxn modelId="{15A836A0-1DAE-4D87-AAF4-7AB23F55CFC3}" type="presOf" srcId="{13E9D6A6-D6C5-4821-859F-8253CA2B4A53}" destId="{4C0C2C70-943A-4D58-A50E-9AD6FC8BE697}" srcOrd="0" destOrd="0" presId="urn:microsoft.com/office/officeart/2016/7/layout/VerticalSolidActionList"/>
    <dgm:cxn modelId="{293201B5-B3D1-4836-9A0F-242F3551116F}" srcId="{69ACD75B-A86F-4436-8B5D-C52FC31A0C86}" destId="{4887A114-7566-4DE3-99A4-80D91132E734}" srcOrd="4" destOrd="0" parTransId="{95A3A4F3-DD5D-47BD-BF91-A51C46AEFA5E}" sibTransId="{8C3B7105-CB21-43E7-B838-F565B6B763C2}"/>
    <dgm:cxn modelId="{7952A6B5-DA9C-4CC0-B608-9321BD7590A3}" type="presOf" srcId="{1388E694-5EAB-4CE3-8FB3-E8BE56F7A45A}" destId="{60C396EA-E105-47A7-95E1-A62528DE9967}" srcOrd="0" destOrd="0" presId="urn:microsoft.com/office/officeart/2016/7/layout/VerticalSolidActionList"/>
    <dgm:cxn modelId="{8CA620B6-D5D8-4C61-BA52-DE25FEA66F05}" srcId="{69ACD75B-A86F-4436-8B5D-C52FC31A0C86}" destId="{74FEA13B-E017-4610-AB29-6592D3FC21BB}" srcOrd="5" destOrd="0" parTransId="{44827F9B-B830-43A5-9354-5006D01F4F93}" sibTransId="{D9790294-2FC9-423A-8103-D156429233F7}"/>
    <dgm:cxn modelId="{AA9CCCC0-25BB-45AF-BF3F-373039A10C0D}" type="presOf" srcId="{B1CE6ACE-CDA1-4C5E-A46C-317228008B01}" destId="{2C724F7F-713B-4EDE-A51A-4B895F8F3E87}" srcOrd="0" destOrd="0" presId="urn:microsoft.com/office/officeart/2016/7/layout/VerticalSolidActionList"/>
    <dgm:cxn modelId="{D1472FC9-CF49-4289-8F7B-6790F0B332B5}" type="presOf" srcId="{40082BC1-0C47-4B8B-A544-06AFD0BE17A3}" destId="{8A35401E-F3A9-49CB-A5FB-48EF3DCC2591}" srcOrd="0" destOrd="0" presId="urn:microsoft.com/office/officeart/2016/7/layout/VerticalSolidActionList"/>
    <dgm:cxn modelId="{1219EDDA-2E03-4230-B16D-E19817D423C1}" srcId="{69ACD75B-A86F-4436-8B5D-C52FC31A0C86}" destId="{B1CE6ACE-CDA1-4C5E-A46C-317228008B01}" srcOrd="1" destOrd="0" parTransId="{7B92CC2E-016A-4940-9CA0-165837CE318A}" sibTransId="{4A857CB0-008F-4B55-AD74-05F643B97824}"/>
    <dgm:cxn modelId="{DC1AE5E2-4EE6-4718-A439-01E93A24BC84}" srcId="{69ACD75B-A86F-4436-8B5D-C52FC31A0C86}" destId="{40082BC1-0C47-4B8B-A544-06AFD0BE17A3}" srcOrd="0" destOrd="0" parTransId="{CE9862A2-9A73-419C-9A59-DC07A5E3665F}" sibTransId="{2DC0C292-63E5-4398-BAC0-6640A03E0DFE}"/>
    <dgm:cxn modelId="{AE9C62F8-F9BA-4A78-BC51-4509A408A7B2}" srcId="{40082BC1-0C47-4B8B-A544-06AFD0BE17A3}" destId="{A979FCD0-DA20-42A0-B6F9-517503E0F613}" srcOrd="0" destOrd="0" parTransId="{35D05C4B-07B7-4E33-A1AC-0A62735846CF}" sibTransId="{36C95E1E-452B-43E2-BF01-8E35D7D02E35}"/>
    <dgm:cxn modelId="{A97E7AFE-3D72-4974-9A1A-4D86DE5DCEA9}" type="presOf" srcId="{4887A114-7566-4DE3-99A4-80D91132E734}" destId="{B06E2102-EE42-4D76-B6AC-589E6CCA96BB}" srcOrd="0" destOrd="0" presId="urn:microsoft.com/office/officeart/2016/7/layout/VerticalSolidActionList"/>
    <dgm:cxn modelId="{9A31D7BD-4873-46A7-B6C8-1ABB1DAA06CB}" type="presParOf" srcId="{4ADFDE32-2FA9-41E1-ACE9-98A74A49B54D}" destId="{1F36DAAA-9411-4334-9ECD-D0CC168E2937}" srcOrd="0" destOrd="0" presId="urn:microsoft.com/office/officeart/2016/7/layout/VerticalSolidActionList"/>
    <dgm:cxn modelId="{56841F73-CBF3-4AEA-B612-6ED3D2DAE848}" type="presParOf" srcId="{1F36DAAA-9411-4334-9ECD-D0CC168E2937}" destId="{8A35401E-F3A9-49CB-A5FB-48EF3DCC2591}" srcOrd="0" destOrd="0" presId="urn:microsoft.com/office/officeart/2016/7/layout/VerticalSolidActionList"/>
    <dgm:cxn modelId="{4DC091C7-21F6-4E76-B49B-974FFFA4A336}" type="presParOf" srcId="{1F36DAAA-9411-4334-9ECD-D0CC168E2937}" destId="{F99BB3EB-3650-49C5-93FE-519D1BF68D12}" srcOrd="1" destOrd="0" presId="urn:microsoft.com/office/officeart/2016/7/layout/VerticalSolidActionList"/>
    <dgm:cxn modelId="{823DCCBC-5093-4AAB-BB8A-B07D29616EDB}" type="presParOf" srcId="{4ADFDE32-2FA9-41E1-ACE9-98A74A49B54D}" destId="{7F8021C9-5906-4047-A628-2BB714D38C1B}" srcOrd="1" destOrd="0" presId="urn:microsoft.com/office/officeart/2016/7/layout/VerticalSolidActionList"/>
    <dgm:cxn modelId="{51A4C31D-ED87-4B22-9A98-5B3D00415A67}" type="presParOf" srcId="{4ADFDE32-2FA9-41E1-ACE9-98A74A49B54D}" destId="{B0C22714-3FBF-44FC-B881-E32A2AC95876}" srcOrd="2" destOrd="0" presId="urn:microsoft.com/office/officeart/2016/7/layout/VerticalSolidActionList"/>
    <dgm:cxn modelId="{DE9B2D73-153B-4E74-B67C-5248867E605E}" type="presParOf" srcId="{B0C22714-3FBF-44FC-B881-E32A2AC95876}" destId="{2C724F7F-713B-4EDE-A51A-4B895F8F3E87}" srcOrd="0" destOrd="0" presId="urn:microsoft.com/office/officeart/2016/7/layout/VerticalSolidActionList"/>
    <dgm:cxn modelId="{76476529-0F33-49A3-972C-79CB0685B8BE}" type="presParOf" srcId="{B0C22714-3FBF-44FC-B881-E32A2AC95876}" destId="{1191A2C8-9987-49B4-8D0F-C8223A9DE320}" srcOrd="1" destOrd="0" presId="urn:microsoft.com/office/officeart/2016/7/layout/VerticalSolidActionList"/>
    <dgm:cxn modelId="{33C52F93-97A5-4776-93BF-0A5FB09B66A4}" type="presParOf" srcId="{4ADFDE32-2FA9-41E1-ACE9-98A74A49B54D}" destId="{FEA657EC-799C-434C-98FE-AB1C89B34E58}" srcOrd="3" destOrd="0" presId="urn:microsoft.com/office/officeart/2016/7/layout/VerticalSolidActionList"/>
    <dgm:cxn modelId="{944D99F2-E9AA-47CB-9843-302EE25DE2D2}" type="presParOf" srcId="{4ADFDE32-2FA9-41E1-ACE9-98A74A49B54D}" destId="{A3CF87B3-D9AF-44F2-AF57-73FA767563D1}" srcOrd="4" destOrd="0" presId="urn:microsoft.com/office/officeart/2016/7/layout/VerticalSolidActionList"/>
    <dgm:cxn modelId="{B353A771-5000-4872-851D-403952A6E04C}" type="presParOf" srcId="{A3CF87B3-D9AF-44F2-AF57-73FA767563D1}" destId="{60C396EA-E105-47A7-95E1-A62528DE9967}" srcOrd="0" destOrd="0" presId="urn:microsoft.com/office/officeart/2016/7/layout/VerticalSolidActionList"/>
    <dgm:cxn modelId="{5EF5EEA7-3D60-4986-A08A-04EF6AF3255F}" type="presParOf" srcId="{A3CF87B3-D9AF-44F2-AF57-73FA767563D1}" destId="{4C0C2C70-943A-4D58-A50E-9AD6FC8BE697}" srcOrd="1" destOrd="0" presId="urn:microsoft.com/office/officeart/2016/7/layout/VerticalSolidActionList"/>
    <dgm:cxn modelId="{7F683922-C1C6-496C-B016-FDA52908C945}" type="presParOf" srcId="{4ADFDE32-2FA9-41E1-ACE9-98A74A49B54D}" destId="{8706AF89-CD29-411D-841C-0E8D0E3F0589}" srcOrd="5" destOrd="0" presId="urn:microsoft.com/office/officeart/2016/7/layout/VerticalSolidActionList"/>
    <dgm:cxn modelId="{91BA8684-5ABF-42BA-AE9A-4426EF6D5E22}" type="presParOf" srcId="{4ADFDE32-2FA9-41E1-ACE9-98A74A49B54D}" destId="{3CBA95E7-7725-45B0-A8A0-C2CA7186FA49}" srcOrd="6" destOrd="0" presId="urn:microsoft.com/office/officeart/2016/7/layout/VerticalSolidActionList"/>
    <dgm:cxn modelId="{1238D86E-D401-4672-B0C4-FE02C48715BB}" type="presParOf" srcId="{3CBA95E7-7725-45B0-A8A0-C2CA7186FA49}" destId="{DAD3E8E7-A4FB-45A4-8D0E-0BD016E71057}" srcOrd="0" destOrd="0" presId="urn:microsoft.com/office/officeart/2016/7/layout/VerticalSolidActionList"/>
    <dgm:cxn modelId="{42F294A7-418E-4A26-B2AA-35748F159032}" type="presParOf" srcId="{3CBA95E7-7725-45B0-A8A0-C2CA7186FA49}" destId="{FE616279-32CE-4E4E-9427-5EAB13BA4E38}" srcOrd="1" destOrd="0" presId="urn:microsoft.com/office/officeart/2016/7/layout/VerticalSolidActionList"/>
    <dgm:cxn modelId="{906C5C6D-4814-45B6-9D99-8E12DEE51F4F}" type="presParOf" srcId="{4ADFDE32-2FA9-41E1-ACE9-98A74A49B54D}" destId="{DE3758FD-C4C0-47CE-897A-E92A7C5B8F3B}" srcOrd="7" destOrd="0" presId="urn:microsoft.com/office/officeart/2016/7/layout/VerticalSolidActionList"/>
    <dgm:cxn modelId="{902AB9A7-E08D-43EB-88E5-0B59348FC9D5}" type="presParOf" srcId="{4ADFDE32-2FA9-41E1-ACE9-98A74A49B54D}" destId="{A2191666-3A53-45E6-9AF4-5D91303A676B}" srcOrd="8" destOrd="0" presId="urn:microsoft.com/office/officeart/2016/7/layout/VerticalSolidActionList"/>
    <dgm:cxn modelId="{91ECC3DA-D119-4D77-B179-570226B23792}" type="presParOf" srcId="{A2191666-3A53-45E6-9AF4-5D91303A676B}" destId="{B06E2102-EE42-4D76-B6AC-589E6CCA96BB}" srcOrd="0" destOrd="0" presId="urn:microsoft.com/office/officeart/2016/7/layout/VerticalSolidActionList"/>
    <dgm:cxn modelId="{ECA58175-B187-4DB6-9FAF-16E5C80F0A15}" type="presParOf" srcId="{A2191666-3A53-45E6-9AF4-5D91303A676B}" destId="{4786A70B-8517-48A0-98B0-CCFD63B5636D}" srcOrd="1" destOrd="0" presId="urn:microsoft.com/office/officeart/2016/7/layout/VerticalSolidActionList"/>
    <dgm:cxn modelId="{30A4B319-DA0F-4180-9258-7D38507EE151}" type="presParOf" srcId="{4ADFDE32-2FA9-41E1-ACE9-98A74A49B54D}" destId="{B9A58B92-D4D6-4A16-8EB9-B4D5B7880F72}" srcOrd="9" destOrd="0" presId="urn:microsoft.com/office/officeart/2016/7/layout/VerticalSolidActionList"/>
    <dgm:cxn modelId="{2FBE7AA0-2ADC-493B-9BE1-7855341DB854}" type="presParOf" srcId="{4ADFDE32-2FA9-41E1-ACE9-98A74A49B54D}" destId="{274A153C-F671-40AA-BFC8-E6C5DED8295F}" srcOrd="10" destOrd="0" presId="urn:microsoft.com/office/officeart/2016/7/layout/VerticalSolidActionList"/>
    <dgm:cxn modelId="{49ECA788-94FE-4F08-825E-6CA795624661}" type="presParOf" srcId="{274A153C-F671-40AA-BFC8-E6C5DED8295F}" destId="{1F94663F-CC23-4715-A06C-9D17E7FA46D9}" srcOrd="0" destOrd="0" presId="urn:microsoft.com/office/officeart/2016/7/layout/VerticalSolidActionList"/>
    <dgm:cxn modelId="{20AA1AE6-8F64-4C36-BE3F-29CF380BD5C9}" type="presParOf" srcId="{274A153C-F671-40AA-BFC8-E6C5DED8295F}" destId="{D7177AA5-439B-4A4C-A755-9F84E67E49F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F114C-F6AB-4E04-967D-56256328E3F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6554063-2F71-4CE2-9C88-2E695A162CDE}">
      <dgm:prSet/>
      <dgm:spPr/>
      <dgm:t>
        <a:bodyPr/>
        <a:lstStyle/>
        <a:p>
          <a:r>
            <a:rPr lang="en-US"/>
            <a:t>Do Now</a:t>
          </a:r>
        </a:p>
      </dgm:t>
    </dgm:pt>
    <dgm:pt modelId="{71542013-980A-447A-B513-6B11C5E7FA43}" type="parTrans" cxnId="{3DB8F2C5-66C1-4F51-8393-0D81401630D2}">
      <dgm:prSet/>
      <dgm:spPr/>
      <dgm:t>
        <a:bodyPr/>
        <a:lstStyle/>
        <a:p>
          <a:endParaRPr lang="en-US"/>
        </a:p>
      </dgm:t>
    </dgm:pt>
    <dgm:pt modelId="{B91BDD13-1D30-43F0-9B36-1EB482618959}" type="sibTrans" cxnId="{3DB8F2C5-66C1-4F51-8393-0D81401630D2}">
      <dgm:prSet/>
      <dgm:spPr/>
      <dgm:t>
        <a:bodyPr/>
        <a:lstStyle/>
        <a:p>
          <a:endParaRPr lang="en-US"/>
        </a:p>
      </dgm:t>
    </dgm:pt>
    <dgm:pt modelId="{FA47C513-4FDE-43DB-A050-ACE056C95BAB}">
      <dgm:prSet/>
      <dgm:spPr/>
      <dgm:t>
        <a:bodyPr/>
        <a:lstStyle/>
        <a:p>
          <a:r>
            <a:rPr lang="en-US"/>
            <a:t>Song of the Day: Take Back the Power – The Interrupters</a:t>
          </a:r>
        </a:p>
      </dgm:t>
    </dgm:pt>
    <dgm:pt modelId="{554D7094-F49A-4AED-BE9B-5BD2066DC475}" type="parTrans" cxnId="{7F5E7026-1F43-402D-B3F7-E7D335287779}">
      <dgm:prSet/>
      <dgm:spPr/>
      <dgm:t>
        <a:bodyPr/>
        <a:lstStyle/>
        <a:p>
          <a:endParaRPr lang="en-US"/>
        </a:p>
      </dgm:t>
    </dgm:pt>
    <dgm:pt modelId="{7D37D50E-89AF-456A-8B29-A83B67725158}" type="sibTrans" cxnId="{7F5E7026-1F43-402D-B3F7-E7D335287779}">
      <dgm:prSet/>
      <dgm:spPr/>
      <dgm:t>
        <a:bodyPr/>
        <a:lstStyle/>
        <a:p>
          <a:endParaRPr lang="en-US"/>
        </a:p>
      </dgm:t>
    </dgm:pt>
    <dgm:pt modelId="{EE540899-3029-4153-9983-D3360EAD2B9F}">
      <dgm:prSet/>
      <dgm:spPr/>
      <dgm:t>
        <a:bodyPr/>
        <a:lstStyle/>
        <a:p>
          <a:r>
            <a:rPr lang="en-US"/>
            <a:t>I Do</a:t>
          </a:r>
        </a:p>
      </dgm:t>
    </dgm:pt>
    <dgm:pt modelId="{E35DF799-216D-494B-8328-75BC4D0E6F96}" type="parTrans" cxnId="{8D539F40-7B34-4C0C-A89C-55ACC8A02D76}">
      <dgm:prSet/>
      <dgm:spPr/>
      <dgm:t>
        <a:bodyPr/>
        <a:lstStyle/>
        <a:p>
          <a:endParaRPr lang="en-US"/>
        </a:p>
      </dgm:t>
    </dgm:pt>
    <dgm:pt modelId="{7DEAF47A-72B9-4818-9F7E-97AB164C0337}" type="sibTrans" cxnId="{8D539F40-7B34-4C0C-A89C-55ACC8A02D76}">
      <dgm:prSet/>
      <dgm:spPr/>
      <dgm:t>
        <a:bodyPr/>
        <a:lstStyle/>
        <a:p>
          <a:endParaRPr lang="en-US"/>
        </a:p>
      </dgm:t>
    </dgm:pt>
    <dgm:pt modelId="{98F5A9A8-C66F-4382-BB28-698AD7A0161E}">
      <dgm:prSet/>
      <dgm:spPr/>
      <dgm:t>
        <a:bodyPr/>
        <a:lstStyle/>
        <a:p>
          <a:r>
            <a:rPr lang="en-US"/>
            <a:t>PowerPoint on Athens and Sparta</a:t>
          </a:r>
        </a:p>
      </dgm:t>
    </dgm:pt>
    <dgm:pt modelId="{77F64A9D-40D8-4BC3-A3DD-9E95A9C9F29D}" type="parTrans" cxnId="{256FC0B3-03D7-4999-A8F2-93FE877ECA86}">
      <dgm:prSet/>
      <dgm:spPr/>
      <dgm:t>
        <a:bodyPr/>
        <a:lstStyle/>
        <a:p>
          <a:endParaRPr lang="en-US"/>
        </a:p>
      </dgm:t>
    </dgm:pt>
    <dgm:pt modelId="{6CBB59F7-A149-461B-8A12-EDE8C1B1DD42}" type="sibTrans" cxnId="{256FC0B3-03D7-4999-A8F2-93FE877ECA86}">
      <dgm:prSet/>
      <dgm:spPr/>
      <dgm:t>
        <a:bodyPr/>
        <a:lstStyle/>
        <a:p>
          <a:endParaRPr lang="en-US"/>
        </a:p>
      </dgm:t>
    </dgm:pt>
    <dgm:pt modelId="{F493F6C9-CC82-4F02-8780-169580EF0468}">
      <dgm:prSet/>
      <dgm:spPr/>
      <dgm:t>
        <a:bodyPr/>
        <a:lstStyle/>
        <a:p>
          <a:r>
            <a:rPr lang="en-US"/>
            <a:t>We Do</a:t>
          </a:r>
        </a:p>
      </dgm:t>
    </dgm:pt>
    <dgm:pt modelId="{E6EEDEBC-EBDA-4B83-8838-C0AECC668BF6}" type="parTrans" cxnId="{E5A40C7B-08AA-4C23-959C-D584D2063C60}">
      <dgm:prSet/>
      <dgm:spPr/>
      <dgm:t>
        <a:bodyPr/>
        <a:lstStyle/>
        <a:p>
          <a:endParaRPr lang="en-US"/>
        </a:p>
      </dgm:t>
    </dgm:pt>
    <dgm:pt modelId="{50D2C988-63A7-47AA-923B-94E6F764A956}" type="sibTrans" cxnId="{E5A40C7B-08AA-4C23-959C-D584D2063C60}">
      <dgm:prSet/>
      <dgm:spPr/>
      <dgm:t>
        <a:bodyPr/>
        <a:lstStyle/>
        <a:p>
          <a:endParaRPr lang="en-US"/>
        </a:p>
      </dgm:t>
    </dgm:pt>
    <dgm:pt modelId="{1F65EC59-4462-4D4E-A49F-C49B298CF2F0}">
      <dgm:prSet/>
      <dgm:spPr/>
      <dgm:t>
        <a:bodyPr/>
        <a:lstStyle/>
        <a:p>
          <a:r>
            <a:rPr lang="en-US"/>
            <a:t>Read pp. 227-231; 234-35</a:t>
          </a:r>
        </a:p>
      </dgm:t>
    </dgm:pt>
    <dgm:pt modelId="{4008B321-D37E-4A3A-83AF-2BF16F63ED13}" type="parTrans" cxnId="{8AA295E9-0FF4-4050-9111-C181E917B59B}">
      <dgm:prSet/>
      <dgm:spPr/>
      <dgm:t>
        <a:bodyPr/>
        <a:lstStyle/>
        <a:p>
          <a:endParaRPr lang="en-US"/>
        </a:p>
      </dgm:t>
    </dgm:pt>
    <dgm:pt modelId="{2BBF3C10-FF73-470D-AEA0-929134A52261}" type="sibTrans" cxnId="{8AA295E9-0FF4-4050-9111-C181E917B59B}">
      <dgm:prSet/>
      <dgm:spPr/>
      <dgm:t>
        <a:bodyPr/>
        <a:lstStyle/>
        <a:p>
          <a:endParaRPr lang="en-US"/>
        </a:p>
      </dgm:t>
    </dgm:pt>
    <dgm:pt modelId="{D9F76806-DDBD-4522-9AAF-2CDBB4CB7666}">
      <dgm:prSet/>
      <dgm:spPr/>
      <dgm:t>
        <a:bodyPr/>
        <a:lstStyle/>
        <a:p>
          <a:r>
            <a:rPr lang="en-US"/>
            <a:t>Discuss Athenian Democracy vs Spartan Oligarchy</a:t>
          </a:r>
        </a:p>
      </dgm:t>
    </dgm:pt>
    <dgm:pt modelId="{2D1A9A0A-1FC2-4F9D-B1CA-E1801255B37C}" type="parTrans" cxnId="{34675876-E4A5-42E8-BA17-7B02BFBE737B}">
      <dgm:prSet/>
      <dgm:spPr/>
      <dgm:t>
        <a:bodyPr/>
        <a:lstStyle/>
        <a:p>
          <a:endParaRPr lang="en-US"/>
        </a:p>
      </dgm:t>
    </dgm:pt>
    <dgm:pt modelId="{481D509D-4634-4A9B-9227-36CFC304A189}" type="sibTrans" cxnId="{34675876-E4A5-42E8-BA17-7B02BFBE737B}">
      <dgm:prSet/>
      <dgm:spPr/>
      <dgm:t>
        <a:bodyPr/>
        <a:lstStyle/>
        <a:p>
          <a:endParaRPr lang="en-US"/>
        </a:p>
      </dgm:t>
    </dgm:pt>
    <dgm:pt modelId="{134E7F01-8688-4B3E-991D-1F16D2E167E4}">
      <dgm:prSet/>
      <dgm:spPr/>
      <dgm:t>
        <a:bodyPr/>
        <a:lstStyle/>
        <a:p>
          <a:r>
            <a:rPr lang="en-US"/>
            <a:t>You Do Together</a:t>
          </a:r>
        </a:p>
      </dgm:t>
    </dgm:pt>
    <dgm:pt modelId="{36E6E2C1-17CB-4E6F-877E-BADC0F36CA41}" type="parTrans" cxnId="{6C39B9B3-BD98-444D-915E-B34553EE9C82}">
      <dgm:prSet/>
      <dgm:spPr/>
      <dgm:t>
        <a:bodyPr/>
        <a:lstStyle/>
        <a:p>
          <a:endParaRPr lang="en-US"/>
        </a:p>
      </dgm:t>
    </dgm:pt>
    <dgm:pt modelId="{946F039B-D607-4839-8F18-01F998F102BA}" type="sibTrans" cxnId="{6C39B9B3-BD98-444D-915E-B34553EE9C82}">
      <dgm:prSet/>
      <dgm:spPr/>
      <dgm:t>
        <a:bodyPr/>
        <a:lstStyle/>
        <a:p>
          <a:endParaRPr lang="en-US"/>
        </a:p>
      </dgm:t>
    </dgm:pt>
    <dgm:pt modelId="{48627BF2-3026-424C-84AE-36F9B151A668}">
      <dgm:prSet/>
      <dgm:spPr/>
      <dgm:t>
        <a:bodyPr/>
        <a:lstStyle/>
        <a:p>
          <a:r>
            <a:rPr lang="en-US"/>
            <a:t>T-Chart on Democracy vs Oligarchy</a:t>
          </a:r>
        </a:p>
      </dgm:t>
    </dgm:pt>
    <dgm:pt modelId="{DB6D9B3F-110A-4888-A3EC-1136C0DCBF5F}" type="parTrans" cxnId="{E01550F7-7835-4F40-9E62-F9770D3ACDB4}">
      <dgm:prSet/>
      <dgm:spPr/>
      <dgm:t>
        <a:bodyPr/>
        <a:lstStyle/>
        <a:p>
          <a:endParaRPr lang="en-US"/>
        </a:p>
      </dgm:t>
    </dgm:pt>
    <dgm:pt modelId="{83217DB7-78D4-4C28-BEF0-0DE343C103AD}" type="sibTrans" cxnId="{E01550F7-7835-4F40-9E62-F9770D3ACDB4}">
      <dgm:prSet/>
      <dgm:spPr/>
      <dgm:t>
        <a:bodyPr/>
        <a:lstStyle/>
        <a:p>
          <a:endParaRPr lang="en-US"/>
        </a:p>
      </dgm:t>
    </dgm:pt>
    <dgm:pt modelId="{69B05A52-97D5-4031-80A7-DE5AA94AB90D}">
      <dgm:prSet/>
      <dgm:spPr/>
      <dgm:t>
        <a:bodyPr/>
        <a:lstStyle/>
        <a:p>
          <a:r>
            <a:rPr lang="en-US"/>
            <a:t>You Do Alone</a:t>
          </a:r>
        </a:p>
      </dgm:t>
    </dgm:pt>
    <dgm:pt modelId="{4C43C727-80A4-4A54-AD71-8F1605473A04}" type="parTrans" cxnId="{1E147029-4EE0-4DED-8842-3BFBE29352D5}">
      <dgm:prSet/>
      <dgm:spPr/>
      <dgm:t>
        <a:bodyPr/>
        <a:lstStyle/>
        <a:p>
          <a:endParaRPr lang="en-US"/>
        </a:p>
      </dgm:t>
    </dgm:pt>
    <dgm:pt modelId="{60E457E4-4EDB-4E61-8837-0D0282A26E77}" type="sibTrans" cxnId="{1E147029-4EE0-4DED-8842-3BFBE29352D5}">
      <dgm:prSet/>
      <dgm:spPr/>
      <dgm:t>
        <a:bodyPr/>
        <a:lstStyle/>
        <a:p>
          <a:endParaRPr lang="en-US"/>
        </a:p>
      </dgm:t>
    </dgm:pt>
    <dgm:pt modelId="{61670D84-6862-4813-ADF9-EF2AFAB60A22}">
      <dgm:prSet/>
      <dgm:spPr/>
      <dgm:t>
        <a:bodyPr/>
        <a:lstStyle/>
        <a:p>
          <a:r>
            <a:rPr lang="en-US"/>
            <a:t>Write one reason you would live in Athens or Sparta</a:t>
          </a:r>
        </a:p>
      </dgm:t>
    </dgm:pt>
    <dgm:pt modelId="{D279AF9F-CF21-492E-B69E-C4CE7475122D}" type="parTrans" cxnId="{751FB6C8-95EC-4526-BC0E-1BC8C2F24303}">
      <dgm:prSet/>
      <dgm:spPr/>
      <dgm:t>
        <a:bodyPr/>
        <a:lstStyle/>
        <a:p>
          <a:endParaRPr lang="en-US"/>
        </a:p>
      </dgm:t>
    </dgm:pt>
    <dgm:pt modelId="{5758B172-22DC-4E1F-83DE-DE27761990B2}" type="sibTrans" cxnId="{751FB6C8-95EC-4526-BC0E-1BC8C2F24303}">
      <dgm:prSet/>
      <dgm:spPr/>
      <dgm:t>
        <a:bodyPr/>
        <a:lstStyle/>
        <a:p>
          <a:endParaRPr lang="en-US"/>
        </a:p>
      </dgm:t>
    </dgm:pt>
    <dgm:pt modelId="{149360E9-5CFC-457B-8876-111E119D01F8}">
      <dgm:prSet/>
      <dgm:spPr/>
      <dgm:t>
        <a:bodyPr/>
        <a:lstStyle/>
        <a:p>
          <a:r>
            <a:rPr lang="en-US"/>
            <a:t>Exit Ticket</a:t>
          </a:r>
        </a:p>
      </dgm:t>
    </dgm:pt>
    <dgm:pt modelId="{E37675D8-DB70-4511-96E3-284FA9F7E00A}" type="parTrans" cxnId="{E7E045D0-80BC-4CEE-AAA7-ACAA3FEB5668}">
      <dgm:prSet/>
      <dgm:spPr/>
      <dgm:t>
        <a:bodyPr/>
        <a:lstStyle/>
        <a:p>
          <a:endParaRPr lang="en-US"/>
        </a:p>
      </dgm:t>
    </dgm:pt>
    <dgm:pt modelId="{848E77F8-B87B-4CA8-9C39-4E21A1C97DE0}" type="sibTrans" cxnId="{E7E045D0-80BC-4CEE-AAA7-ACAA3FEB5668}">
      <dgm:prSet/>
      <dgm:spPr/>
      <dgm:t>
        <a:bodyPr/>
        <a:lstStyle/>
        <a:p>
          <a:endParaRPr lang="en-US"/>
        </a:p>
      </dgm:t>
    </dgm:pt>
    <dgm:pt modelId="{29CC8C5A-86E5-4C56-B6DE-3057A8CF5898}">
      <dgm:prSet/>
      <dgm:spPr/>
      <dgm:t>
        <a:bodyPr/>
        <a:lstStyle/>
        <a:p>
          <a:r>
            <a:rPr lang="en-US"/>
            <a:t>Write one strength and one weakness for Democracy and Oligarchy</a:t>
          </a:r>
        </a:p>
      </dgm:t>
    </dgm:pt>
    <dgm:pt modelId="{755F2250-AFAC-4CFA-92AC-5CA828253F51}" type="parTrans" cxnId="{7E5F8C23-A078-4903-99EE-EA1FBD0166EF}">
      <dgm:prSet/>
      <dgm:spPr/>
      <dgm:t>
        <a:bodyPr/>
        <a:lstStyle/>
        <a:p>
          <a:endParaRPr lang="en-US"/>
        </a:p>
      </dgm:t>
    </dgm:pt>
    <dgm:pt modelId="{5F1E0EAD-9DE2-4798-80E8-29E16341563D}" type="sibTrans" cxnId="{7E5F8C23-A078-4903-99EE-EA1FBD0166EF}">
      <dgm:prSet/>
      <dgm:spPr/>
      <dgm:t>
        <a:bodyPr/>
        <a:lstStyle/>
        <a:p>
          <a:endParaRPr lang="en-US"/>
        </a:p>
      </dgm:t>
    </dgm:pt>
    <dgm:pt modelId="{B4B84FB5-A435-464E-8394-F91052D5F4A5}" type="pres">
      <dgm:prSet presAssocID="{B4AF114C-F6AB-4E04-967D-56256328E3F3}" presName="root" presStyleCnt="0">
        <dgm:presLayoutVars>
          <dgm:dir/>
          <dgm:resizeHandles val="exact"/>
        </dgm:presLayoutVars>
      </dgm:prSet>
      <dgm:spPr/>
    </dgm:pt>
    <dgm:pt modelId="{4CB1433D-4F0D-4FC2-AECB-7A59BEBEE921}" type="pres">
      <dgm:prSet presAssocID="{D6554063-2F71-4CE2-9C88-2E695A162CDE}" presName="compNode" presStyleCnt="0"/>
      <dgm:spPr/>
    </dgm:pt>
    <dgm:pt modelId="{9F473917-3935-4E53-8F59-972E9863065A}" type="pres">
      <dgm:prSet presAssocID="{D6554063-2F71-4CE2-9C88-2E695A162CDE}" presName="bgRect" presStyleLbl="bgShp" presStyleIdx="0" presStyleCnt="6"/>
      <dgm:spPr/>
    </dgm:pt>
    <dgm:pt modelId="{BD515471-6F4D-4A95-B9EF-AFAE2E586199}" type="pres">
      <dgm:prSet presAssocID="{D6554063-2F71-4CE2-9C88-2E695A162CD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38F6CF87-04BA-41BF-9083-9478A4FF996A}" type="pres">
      <dgm:prSet presAssocID="{D6554063-2F71-4CE2-9C88-2E695A162CDE}" presName="spaceRect" presStyleCnt="0"/>
      <dgm:spPr/>
    </dgm:pt>
    <dgm:pt modelId="{C9956126-64D8-4492-AF85-CA97B0CD6085}" type="pres">
      <dgm:prSet presAssocID="{D6554063-2F71-4CE2-9C88-2E695A162CDE}" presName="parTx" presStyleLbl="revTx" presStyleIdx="0" presStyleCnt="12">
        <dgm:presLayoutVars>
          <dgm:chMax val="0"/>
          <dgm:chPref val="0"/>
        </dgm:presLayoutVars>
      </dgm:prSet>
      <dgm:spPr/>
    </dgm:pt>
    <dgm:pt modelId="{815087BC-C6B3-494D-A2AB-15FD0571C84F}" type="pres">
      <dgm:prSet presAssocID="{D6554063-2F71-4CE2-9C88-2E695A162CDE}" presName="desTx" presStyleLbl="revTx" presStyleIdx="1" presStyleCnt="12">
        <dgm:presLayoutVars/>
      </dgm:prSet>
      <dgm:spPr/>
    </dgm:pt>
    <dgm:pt modelId="{2B46EEC9-FEF8-46AA-A486-D2E8FAE17E49}" type="pres">
      <dgm:prSet presAssocID="{B91BDD13-1D30-43F0-9B36-1EB482618959}" presName="sibTrans" presStyleCnt="0"/>
      <dgm:spPr/>
    </dgm:pt>
    <dgm:pt modelId="{A2039026-5759-4E76-BDDF-EF4DC1768B86}" type="pres">
      <dgm:prSet presAssocID="{EE540899-3029-4153-9983-D3360EAD2B9F}" presName="compNode" presStyleCnt="0"/>
      <dgm:spPr/>
    </dgm:pt>
    <dgm:pt modelId="{5614FF01-34D0-4569-9E67-4CE7EF45B497}" type="pres">
      <dgm:prSet presAssocID="{EE540899-3029-4153-9983-D3360EAD2B9F}" presName="bgRect" presStyleLbl="bgShp" presStyleIdx="1" presStyleCnt="6"/>
      <dgm:spPr/>
    </dgm:pt>
    <dgm:pt modelId="{5DA61553-6420-4E8A-8C4E-145D08A5D950}" type="pres">
      <dgm:prSet presAssocID="{EE540899-3029-4153-9983-D3360EAD2B9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2E8778D-4DD7-4EC4-A91C-DD8E187FE519}" type="pres">
      <dgm:prSet presAssocID="{EE540899-3029-4153-9983-D3360EAD2B9F}" presName="spaceRect" presStyleCnt="0"/>
      <dgm:spPr/>
    </dgm:pt>
    <dgm:pt modelId="{D72C697D-02E2-40DB-892B-3176163477EC}" type="pres">
      <dgm:prSet presAssocID="{EE540899-3029-4153-9983-D3360EAD2B9F}" presName="parTx" presStyleLbl="revTx" presStyleIdx="2" presStyleCnt="12">
        <dgm:presLayoutVars>
          <dgm:chMax val="0"/>
          <dgm:chPref val="0"/>
        </dgm:presLayoutVars>
      </dgm:prSet>
      <dgm:spPr/>
    </dgm:pt>
    <dgm:pt modelId="{26C64046-E2FF-45C4-881A-0FC1DF0DB860}" type="pres">
      <dgm:prSet presAssocID="{EE540899-3029-4153-9983-D3360EAD2B9F}" presName="desTx" presStyleLbl="revTx" presStyleIdx="3" presStyleCnt="12">
        <dgm:presLayoutVars/>
      </dgm:prSet>
      <dgm:spPr/>
    </dgm:pt>
    <dgm:pt modelId="{38BF6E3A-DAF0-4374-806F-26450F5C3765}" type="pres">
      <dgm:prSet presAssocID="{7DEAF47A-72B9-4818-9F7E-97AB164C0337}" presName="sibTrans" presStyleCnt="0"/>
      <dgm:spPr/>
    </dgm:pt>
    <dgm:pt modelId="{29D58948-EF38-4969-9344-584A5D304AF3}" type="pres">
      <dgm:prSet presAssocID="{F493F6C9-CC82-4F02-8780-169580EF0468}" presName="compNode" presStyleCnt="0"/>
      <dgm:spPr/>
    </dgm:pt>
    <dgm:pt modelId="{934284E7-47AE-4DEE-9127-18380AD3508E}" type="pres">
      <dgm:prSet presAssocID="{F493F6C9-CC82-4F02-8780-169580EF0468}" presName="bgRect" presStyleLbl="bgShp" presStyleIdx="2" presStyleCnt="6"/>
      <dgm:spPr/>
    </dgm:pt>
    <dgm:pt modelId="{79E72EF7-27C8-47E1-8876-DA5211AC19CE}" type="pres">
      <dgm:prSet presAssocID="{F493F6C9-CC82-4F02-8780-169580EF046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D55F601-7B85-4064-8CDC-A3A1248F2F45}" type="pres">
      <dgm:prSet presAssocID="{F493F6C9-CC82-4F02-8780-169580EF0468}" presName="spaceRect" presStyleCnt="0"/>
      <dgm:spPr/>
    </dgm:pt>
    <dgm:pt modelId="{C5847232-80B1-4FCB-B57E-48759BFE1227}" type="pres">
      <dgm:prSet presAssocID="{F493F6C9-CC82-4F02-8780-169580EF0468}" presName="parTx" presStyleLbl="revTx" presStyleIdx="4" presStyleCnt="12">
        <dgm:presLayoutVars>
          <dgm:chMax val="0"/>
          <dgm:chPref val="0"/>
        </dgm:presLayoutVars>
      </dgm:prSet>
      <dgm:spPr/>
    </dgm:pt>
    <dgm:pt modelId="{CBBB1DAB-7A5A-4EE3-9801-81A66CDC3C5D}" type="pres">
      <dgm:prSet presAssocID="{F493F6C9-CC82-4F02-8780-169580EF0468}" presName="desTx" presStyleLbl="revTx" presStyleIdx="5" presStyleCnt="12">
        <dgm:presLayoutVars/>
      </dgm:prSet>
      <dgm:spPr/>
    </dgm:pt>
    <dgm:pt modelId="{FB606865-5911-4B72-A500-BE3C669B0E8B}" type="pres">
      <dgm:prSet presAssocID="{50D2C988-63A7-47AA-923B-94E6F764A956}" presName="sibTrans" presStyleCnt="0"/>
      <dgm:spPr/>
    </dgm:pt>
    <dgm:pt modelId="{963FAFC9-C054-4A9F-80F0-00A717519EEF}" type="pres">
      <dgm:prSet presAssocID="{134E7F01-8688-4B3E-991D-1F16D2E167E4}" presName="compNode" presStyleCnt="0"/>
      <dgm:spPr/>
    </dgm:pt>
    <dgm:pt modelId="{E9933FA1-FF45-4E59-B94E-47802CDDF5E2}" type="pres">
      <dgm:prSet presAssocID="{134E7F01-8688-4B3E-991D-1F16D2E167E4}" presName="bgRect" presStyleLbl="bgShp" presStyleIdx="3" presStyleCnt="6"/>
      <dgm:spPr/>
    </dgm:pt>
    <dgm:pt modelId="{1EB915ED-7B80-4DDF-A77C-A158DB60A347}" type="pres">
      <dgm:prSet presAssocID="{134E7F01-8688-4B3E-991D-1F16D2E167E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251BB9B-D761-48C5-A09B-72C8FE1EFB79}" type="pres">
      <dgm:prSet presAssocID="{134E7F01-8688-4B3E-991D-1F16D2E167E4}" presName="spaceRect" presStyleCnt="0"/>
      <dgm:spPr/>
    </dgm:pt>
    <dgm:pt modelId="{4DD9BAAC-ADEE-49A6-B8D3-52B4DB98178D}" type="pres">
      <dgm:prSet presAssocID="{134E7F01-8688-4B3E-991D-1F16D2E167E4}" presName="parTx" presStyleLbl="revTx" presStyleIdx="6" presStyleCnt="12">
        <dgm:presLayoutVars>
          <dgm:chMax val="0"/>
          <dgm:chPref val="0"/>
        </dgm:presLayoutVars>
      </dgm:prSet>
      <dgm:spPr/>
    </dgm:pt>
    <dgm:pt modelId="{ED66597A-BB70-4571-8F4F-3330D98A86F7}" type="pres">
      <dgm:prSet presAssocID="{134E7F01-8688-4B3E-991D-1F16D2E167E4}" presName="desTx" presStyleLbl="revTx" presStyleIdx="7" presStyleCnt="12">
        <dgm:presLayoutVars/>
      </dgm:prSet>
      <dgm:spPr/>
    </dgm:pt>
    <dgm:pt modelId="{55085507-9740-4D4A-8AE6-CFD140D61666}" type="pres">
      <dgm:prSet presAssocID="{946F039B-D607-4839-8F18-01F998F102BA}" presName="sibTrans" presStyleCnt="0"/>
      <dgm:spPr/>
    </dgm:pt>
    <dgm:pt modelId="{5DF408A9-B055-4406-A3B3-0714B700EC73}" type="pres">
      <dgm:prSet presAssocID="{69B05A52-97D5-4031-80A7-DE5AA94AB90D}" presName="compNode" presStyleCnt="0"/>
      <dgm:spPr/>
    </dgm:pt>
    <dgm:pt modelId="{B5BDDD9B-106C-4E79-BAF5-1E801AE6DAAE}" type="pres">
      <dgm:prSet presAssocID="{69B05A52-97D5-4031-80A7-DE5AA94AB90D}" presName="bgRect" presStyleLbl="bgShp" presStyleIdx="4" presStyleCnt="6"/>
      <dgm:spPr/>
    </dgm:pt>
    <dgm:pt modelId="{1E16B25F-FD55-4420-AF60-26F54247670D}" type="pres">
      <dgm:prSet presAssocID="{69B05A52-97D5-4031-80A7-DE5AA94AB90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77E94B7F-EC0B-4CA7-8A00-5C9CBF3F435F}" type="pres">
      <dgm:prSet presAssocID="{69B05A52-97D5-4031-80A7-DE5AA94AB90D}" presName="spaceRect" presStyleCnt="0"/>
      <dgm:spPr/>
    </dgm:pt>
    <dgm:pt modelId="{EDB98360-20F4-43B9-9A30-F20F79C9B222}" type="pres">
      <dgm:prSet presAssocID="{69B05A52-97D5-4031-80A7-DE5AA94AB90D}" presName="parTx" presStyleLbl="revTx" presStyleIdx="8" presStyleCnt="12">
        <dgm:presLayoutVars>
          <dgm:chMax val="0"/>
          <dgm:chPref val="0"/>
        </dgm:presLayoutVars>
      </dgm:prSet>
      <dgm:spPr/>
    </dgm:pt>
    <dgm:pt modelId="{E987042E-0675-446B-B18F-5745928BE447}" type="pres">
      <dgm:prSet presAssocID="{69B05A52-97D5-4031-80A7-DE5AA94AB90D}" presName="desTx" presStyleLbl="revTx" presStyleIdx="9" presStyleCnt="12">
        <dgm:presLayoutVars/>
      </dgm:prSet>
      <dgm:spPr/>
    </dgm:pt>
    <dgm:pt modelId="{31401DF5-2022-42ED-B5EF-191FB69E9787}" type="pres">
      <dgm:prSet presAssocID="{60E457E4-4EDB-4E61-8837-0D0282A26E77}" presName="sibTrans" presStyleCnt="0"/>
      <dgm:spPr/>
    </dgm:pt>
    <dgm:pt modelId="{C4E0F2C2-51C6-4FAF-8C42-987E90366DE3}" type="pres">
      <dgm:prSet presAssocID="{149360E9-5CFC-457B-8876-111E119D01F8}" presName="compNode" presStyleCnt="0"/>
      <dgm:spPr/>
    </dgm:pt>
    <dgm:pt modelId="{275E3835-8DE6-4248-B4FF-A4D4DF04CAD7}" type="pres">
      <dgm:prSet presAssocID="{149360E9-5CFC-457B-8876-111E119D01F8}" presName="bgRect" presStyleLbl="bgShp" presStyleIdx="5" presStyleCnt="6"/>
      <dgm:spPr/>
    </dgm:pt>
    <dgm:pt modelId="{1042A463-9DB4-44BF-A8E8-850B7CD35CC1}" type="pres">
      <dgm:prSet presAssocID="{149360E9-5CFC-457B-8876-111E119D01F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8F693CC-07FC-4EDB-9383-14426D756329}" type="pres">
      <dgm:prSet presAssocID="{149360E9-5CFC-457B-8876-111E119D01F8}" presName="spaceRect" presStyleCnt="0"/>
      <dgm:spPr/>
    </dgm:pt>
    <dgm:pt modelId="{FC31650E-B731-4464-8E88-176226D403CF}" type="pres">
      <dgm:prSet presAssocID="{149360E9-5CFC-457B-8876-111E119D01F8}" presName="parTx" presStyleLbl="revTx" presStyleIdx="10" presStyleCnt="12">
        <dgm:presLayoutVars>
          <dgm:chMax val="0"/>
          <dgm:chPref val="0"/>
        </dgm:presLayoutVars>
      </dgm:prSet>
      <dgm:spPr/>
    </dgm:pt>
    <dgm:pt modelId="{18EF1AE6-7510-43B6-93D1-67BA54DD021A}" type="pres">
      <dgm:prSet presAssocID="{149360E9-5CFC-457B-8876-111E119D01F8}" presName="desTx" presStyleLbl="revTx" presStyleIdx="11" presStyleCnt="12">
        <dgm:presLayoutVars/>
      </dgm:prSet>
      <dgm:spPr/>
    </dgm:pt>
  </dgm:ptLst>
  <dgm:cxnLst>
    <dgm:cxn modelId="{01424313-81D2-4FC6-B797-768A898FB2AD}" type="presOf" srcId="{D6554063-2F71-4CE2-9C88-2E695A162CDE}" destId="{C9956126-64D8-4492-AF85-CA97B0CD6085}" srcOrd="0" destOrd="0" presId="urn:microsoft.com/office/officeart/2018/2/layout/IconVerticalSolidList"/>
    <dgm:cxn modelId="{AB22BF1D-C366-497E-B56C-9A543BA0583E}" type="presOf" srcId="{FA47C513-4FDE-43DB-A050-ACE056C95BAB}" destId="{815087BC-C6B3-494D-A2AB-15FD0571C84F}" srcOrd="0" destOrd="0" presId="urn:microsoft.com/office/officeart/2018/2/layout/IconVerticalSolidList"/>
    <dgm:cxn modelId="{7E5F8C23-A078-4903-99EE-EA1FBD0166EF}" srcId="{149360E9-5CFC-457B-8876-111E119D01F8}" destId="{29CC8C5A-86E5-4C56-B6DE-3057A8CF5898}" srcOrd="0" destOrd="0" parTransId="{755F2250-AFAC-4CFA-92AC-5CA828253F51}" sibTransId="{5F1E0EAD-9DE2-4798-80E8-29E16341563D}"/>
    <dgm:cxn modelId="{7F5E7026-1F43-402D-B3F7-E7D335287779}" srcId="{D6554063-2F71-4CE2-9C88-2E695A162CDE}" destId="{FA47C513-4FDE-43DB-A050-ACE056C95BAB}" srcOrd="0" destOrd="0" parTransId="{554D7094-F49A-4AED-BE9B-5BD2066DC475}" sibTransId="{7D37D50E-89AF-456A-8B29-A83B67725158}"/>
    <dgm:cxn modelId="{1E147029-4EE0-4DED-8842-3BFBE29352D5}" srcId="{B4AF114C-F6AB-4E04-967D-56256328E3F3}" destId="{69B05A52-97D5-4031-80A7-DE5AA94AB90D}" srcOrd="4" destOrd="0" parTransId="{4C43C727-80A4-4A54-AD71-8F1605473A04}" sibTransId="{60E457E4-4EDB-4E61-8837-0D0282A26E77}"/>
    <dgm:cxn modelId="{90034B31-DC73-43BD-A14A-A715229A7ACA}" type="presOf" srcId="{B4AF114C-F6AB-4E04-967D-56256328E3F3}" destId="{B4B84FB5-A435-464E-8394-F91052D5F4A5}" srcOrd="0" destOrd="0" presId="urn:microsoft.com/office/officeart/2018/2/layout/IconVerticalSolidList"/>
    <dgm:cxn modelId="{5B7FA133-F31B-425E-AFFC-27E5F213D229}" type="presOf" srcId="{29CC8C5A-86E5-4C56-B6DE-3057A8CF5898}" destId="{18EF1AE6-7510-43B6-93D1-67BA54DD021A}" srcOrd="0" destOrd="0" presId="urn:microsoft.com/office/officeart/2018/2/layout/IconVerticalSolidList"/>
    <dgm:cxn modelId="{381DE939-3E29-439D-8725-DEDA8CBFF80E}" type="presOf" srcId="{134E7F01-8688-4B3E-991D-1F16D2E167E4}" destId="{4DD9BAAC-ADEE-49A6-B8D3-52B4DB98178D}" srcOrd="0" destOrd="0" presId="urn:microsoft.com/office/officeart/2018/2/layout/IconVerticalSolidList"/>
    <dgm:cxn modelId="{8743E63E-203E-4687-A593-D7BE3A8BD1DC}" type="presOf" srcId="{69B05A52-97D5-4031-80A7-DE5AA94AB90D}" destId="{EDB98360-20F4-43B9-9A30-F20F79C9B222}" srcOrd="0" destOrd="0" presId="urn:microsoft.com/office/officeart/2018/2/layout/IconVerticalSolidList"/>
    <dgm:cxn modelId="{8D539F40-7B34-4C0C-A89C-55ACC8A02D76}" srcId="{B4AF114C-F6AB-4E04-967D-56256328E3F3}" destId="{EE540899-3029-4153-9983-D3360EAD2B9F}" srcOrd="1" destOrd="0" parTransId="{E35DF799-216D-494B-8328-75BC4D0E6F96}" sibTransId="{7DEAF47A-72B9-4818-9F7E-97AB164C0337}"/>
    <dgm:cxn modelId="{06285C5E-F8AC-4EB3-92AA-9A54CBF6BDAD}" type="presOf" srcId="{D9F76806-DDBD-4522-9AAF-2CDBB4CB7666}" destId="{CBBB1DAB-7A5A-4EE3-9801-81A66CDC3C5D}" srcOrd="0" destOrd="1" presId="urn:microsoft.com/office/officeart/2018/2/layout/IconVerticalSolidList"/>
    <dgm:cxn modelId="{157FE662-9671-4C7A-9346-160E8D586F17}" type="presOf" srcId="{48627BF2-3026-424C-84AE-36F9B151A668}" destId="{ED66597A-BB70-4571-8F4F-3330D98A86F7}" srcOrd="0" destOrd="0" presId="urn:microsoft.com/office/officeart/2018/2/layout/IconVerticalSolidList"/>
    <dgm:cxn modelId="{A8629C6B-DDBB-4E51-B44E-2CDAE74E135C}" type="presOf" srcId="{149360E9-5CFC-457B-8876-111E119D01F8}" destId="{FC31650E-B731-4464-8E88-176226D403CF}" srcOrd="0" destOrd="0" presId="urn:microsoft.com/office/officeart/2018/2/layout/IconVerticalSolidList"/>
    <dgm:cxn modelId="{34675876-E4A5-42E8-BA17-7B02BFBE737B}" srcId="{F493F6C9-CC82-4F02-8780-169580EF0468}" destId="{D9F76806-DDBD-4522-9AAF-2CDBB4CB7666}" srcOrd="1" destOrd="0" parTransId="{2D1A9A0A-1FC2-4F9D-B1CA-E1801255B37C}" sibTransId="{481D509D-4634-4A9B-9227-36CFC304A189}"/>
    <dgm:cxn modelId="{E5A40C7B-08AA-4C23-959C-D584D2063C60}" srcId="{B4AF114C-F6AB-4E04-967D-56256328E3F3}" destId="{F493F6C9-CC82-4F02-8780-169580EF0468}" srcOrd="2" destOrd="0" parTransId="{E6EEDEBC-EBDA-4B83-8838-C0AECC668BF6}" sibTransId="{50D2C988-63A7-47AA-923B-94E6F764A956}"/>
    <dgm:cxn modelId="{4DE02485-3397-40D9-8387-F4069C6ECFF5}" type="presOf" srcId="{F493F6C9-CC82-4F02-8780-169580EF0468}" destId="{C5847232-80B1-4FCB-B57E-48759BFE1227}" srcOrd="0" destOrd="0" presId="urn:microsoft.com/office/officeart/2018/2/layout/IconVerticalSolidList"/>
    <dgm:cxn modelId="{EABBCB9E-0167-478D-9015-57E45EE0912F}" type="presOf" srcId="{EE540899-3029-4153-9983-D3360EAD2B9F}" destId="{D72C697D-02E2-40DB-892B-3176163477EC}" srcOrd="0" destOrd="0" presId="urn:microsoft.com/office/officeart/2018/2/layout/IconVerticalSolidList"/>
    <dgm:cxn modelId="{6C39B9B3-BD98-444D-915E-B34553EE9C82}" srcId="{B4AF114C-F6AB-4E04-967D-56256328E3F3}" destId="{134E7F01-8688-4B3E-991D-1F16D2E167E4}" srcOrd="3" destOrd="0" parTransId="{36E6E2C1-17CB-4E6F-877E-BADC0F36CA41}" sibTransId="{946F039B-D607-4839-8F18-01F998F102BA}"/>
    <dgm:cxn modelId="{256FC0B3-03D7-4999-A8F2-93FE877ECA86}" srcId="{EE540899-3029-4153-9983-D3360EAD2B9F}" destId="{98F5A9A8-C66F-4382-BB28-698AD7A0161E}" srcOrd="0" destOrd="0" parTransId="{77F64A9D-40D8-4BC3-A3DD-9E95A9C9F29D}" sibTransId="{6CBB59F7-A149-461B-8A12-EDE8C1B1DD42}"/>
    <dgm:cxn modelId="{3DB8F2C5-66C1-4F51-8393-0D81401630D2}" srcId="{B4AF114C-F6AB-4E04-967D-56256328E3F3}" destId="{D6554063-2F71-4CE2-9C88-2E695A162CDE}" srcOrd="0" destOrd="0" parTransId="{71542013-980A-447A-B513-6B11C5E7FA43}" sibTransId="{B91BDD13-1D30-43F0-9B36-1EB482618959}"/>
    <dgm:cxn modelId="{751FB6C8-95EC-4526-BC0E-1BC8C2F24303}" srcId="{69B05A52-97D5-4031-80A7-DE5AA94AB90D}" destId="{61670D84-6862-4813-ADF9-EF2AFAB60A22}" srcOrd="0" destOrd="0" parTransId="{D279AF9F-CF21-492E-B69E-C4CE7475122D}" sibTransId="{5758B172-22DC-4E1F-83DE-DE27761990B2}"/>
    <dgm:cxn modelId="{E7E045D0-80BC-4CEE-AAA7-ACAA3FEB5668}" srcId="{B4AF114C-F6AB-4E04-967D-56256328E3F3}" destId="{149360E9-5CFC-457B-8876-111E119D01F8}" srcOrd="5" destOrd="0" parTransId="{E37675D8-DB70-4511-96E3-284FA9F7E00A}" sibTransId="{848E77F8-B87B-4CA8-9C39-4E21A1C97DE0}"/>
    <dgm:cxn modelId="{A911FADA-A619-4FB2-9E3E-3875D9A29770}" type="presOf" srcId="{1F65EC59-4462-4D4E-A49F-C49B298CF2F0}" destId="{CBBB1DAB-7A5A-4EE3-9801-81A66CDC3C5D}" srcOrd="0" destOrd="0" presId="urn:microsoft.com/office/officeart/2018/2/layout/IconVerticalSolidList"/>
    <dgm:cxn modelId="{982E92DC-8A58-4294-BE4B-EB4F47D29CEA}" type="presOf" srcId="{98F5A9A8-C66F-4382-BB28-698AD7A0161E}" destId="{26C64046-E2FF-45C4-881A-0FC1DF0DB860}" srcOrd="0" destOrd="0" presId="urn:microsoft.com/office/officeart/2018/2/layout/IconVerticalSolidList"/>
    <dgm:cxn modelId="{8AA295E9-0FF4-4050-9111-C181E917B59B}" srcId="{F493F6C9-CC82-4F02-8780-169580EF0468}" destId="{1F65EC59-4462-4D4E-A49F-C49B298CF2F0}" srcOrd="0" destOrd="0" parTransId="{4008B321-D37E-4A3A-83AF-2BF16F63ED13}" sibTransId="{2BBF3C10-FF73-470D-AEA0-929134A52261}"/>
    <dgm:cxn modelId="{63DDD2F3-4DCB-45B6-ADF0-BC9B1663D7CF}" type="presOf" srcId="{61670D84-6862-4813-ADF9-EF2AFAB60A22}" destId="{E987042E-0675-446B-B18F-5745928BE447}" srcOrd="0" destOrd="0" presId="urn:microsoft.com/office/officeart/2018/2/layout/IconVerticalSolidList"/>
    <dgm:cxn modelId="{E01550F7-7835-4F40-9E62-F9770D3ACDB4}" srcId="{134E7F01-8688-4B3E-991D-1F16D2E167E4}" destId="{48627BF2-3026-424C-84AE-36F9B151A668}" srcOrd="0" destOrd="0" parTransId="{DB6D9B3F-110A-4888-A3EC-1136C0DCBF5F}" sibTransId="{83217DB7-78D4-4C28-BEF0-0DE343C103AD}"/>
    <dgm:cxn modelId="{AAAE583B-514B-4C88-9254-0CF98057E303}" type="presParOf" srcId="{B4B84FB5-A435-464E-8394-F91052D5F4A5}" destId="{4CB1433D-4F0D-4FC2-AECB-7A59BEBEE921}" srcOrd="0" destOrd="0" presId="urn:microsoft.com/office/officeart/2018/2/layout/IconVerticalSolidList"/>
    <dgm:cxn modelId="{94443AB7-B241-44CB-A301-BEF34AE839D1}" type="presParOf" srcId="{4CB1433D-4F0D-4FC2-AECB-7A59BEBEE921}" destId="{9F473917-3935-4E53-8F59-972E9863065A}" srcOrd="0" destOrd="0" presId="urn:microsoft.com/office/officeart/2018/2/layout/IconVerticalSolidList"/>
    <dgm:cxn modelId="{F61DB800-86EA-44F9-958C-85A62E8B01B2}" type="presParOf" srcId="{4CB1433D-4F0D-4FC2-AECB-7A59BEBEE921}" destId="{BD515471-6F4D-4A95-B9EF-AFAE2E586199}" srcOrd="1" destOrd="0" presId="urn:microsoft.com/office/officeart/2018/2/layout/IconVerticalSolidList"/>
    <dgm:cxn modelId="{03EB439A-11FE-4B8E-83B6-5F2CEEDAB749}" type="presParOf" srcId="{4CB1433D-4F0D-4FC2-AECB-7A59BEBEE921}" destId="{38F6CF87-04BA-41BF-9083-9478A4FF996A}" srcOrd="2" destOrd="0" presId="urn:microsoft.com/office/officeart/2018/2/layout/IconVerticalSolidList"/>
    <dgm:cxn modelId="{CE6DAA61-AF3F-4B8E-9152-62BFF4BDE99E}" type="presParOf" srcId="{4CB1433D-4F0D-4FC2-AECB-7A59BEBEE921}" destId="{C9956126-64D8-4492-AF85-CA97B0CD6085}" srcOrd="3" destOrd="0" presId="urn:microsoft.com/office/officeart/2018/2/layout/IconVerticalSolidList"/>
    <dgm:cxn modelId="{9C7457AB-2394-4AD7-B4D5-F1F8FDA20115}" type="presParOf" srcId="{4CB1433D-4F0D-4FC2-AECB-7A59BEBEE921}" destId="{815087BC-C6B3-494D-A2AB-15FD0571C84F}" srcOrd="4" destOrd="0" presId="urn:microsoft.com/office/officeart/2018/2/layout/IconVerticalSolidList"/>
    <dgm:cxn modelId="{6F9D2E52-9A92-48F9-9D37-C92A7BFB516D}" type="presParOf" srcId="{B4B84FB5-A435-464E-8394-F91052D5F4A5}" destId="{2B46EEC9-FEF8-46AA-A486-D2E8FAE17E49}" srcOrd="1" destOrd="0" presId="urn:microsoft.com/office/officeart/2018/2/layout/IconVerticalSolidList"/>
    <dgm:cxn modelId="{C0992BC0-4BAD-4ACA-81EC-192B1A266378}" type="presParOf" srcId="{B4B84FB5-A435-464E-8394-F91052D5F4A5}" destId="{A2039026-5759-4E76-BDDF-EF4DC1768B86}" srcOrd="2" destOrd="0" presId="urn:microsoft.com/office/officeart/2018/2/layout/IconVerticalSolidList"/>
    <dgm:cxn modelId="{ABCDECD4-15C3-4102-978C-6C9D126115DE}" type="presParOf" srcId="{A2039026-5759-4E76-BDDF-EF4DC1768B86}" destId="{5614FF01-34D0-4569-9E67-4CE7EF45B497}" srcOrd="0" destOrd="0" presId="urn:microsoft.com/office/officeart/2018/2/layout/IconVerticalSolidList"/>
    <dgm:cxn modelId="{FFE1E9BD-318D-4FB9-B97E-1C640DCFC8E9}" type="presParOf" srcId="{A2039026-5759-4E76-BDDF-EF4DC1768B86}" destId="{5DA61553-6420-4E8A-8C4E-145D08A5D950}" srcOrd="1" destOrd="0" presId="urn:microsoft.com/office/officeart/2018/2/layout/IconVerticalSolidList"/>
    <dgm:cxn modelId="{A1B6CAFF-B0C0-439E-8302-E5037CE9FCF8}" type="presParOf" srcId="{A2039026-5759-4E76-BDDF-EF4DC1768B86}" destId="{A2E8778D-4DD7-4EC4-A91C-DD8E187FE519}" srcOrd="2" destOrd="0" presId="urn:microsoft.com/office/officeart/2018/2/layout/IconVerticalSolidList"/>
    <dgm:cxn modelId="{5E41C301-A9D3-4A10-AAE1-A17527F290D0}" type="presParOf" srcId="{A2039026-5759-4E76-BDDF-EF4DC1768B86}" destId="{D72C697D-02E2-40DB-892B-3176163477EC}" srcOrd="3" destOrd="0" presId="urn:microsoft.com/office/officeart/2018/2/layout/IconVerticalSolidList"/>
    <dgm:cxn modelId="{954F438C-E6DB-48A3-A9FA-D2F6EC38C19B}" type="presParOf" srcId="{A2039026-5759-4E76-BDDF-EF4DC1768B86}" destId="{26C64046-E2FF-45C4-881A-0FC1DF0DB860}" srcOrd="4" destOrd="0" presId="urn:microsoft.com/office/officeart/2018/2/layout/IconVerticalSolidList"/>
    <dgm:cxn modelId="{C347A72D-3D38-4D24-B191-9A424761523C}" type="presParOf" srcId="{B4B84FB5-A435-464E-8394-F91052D5F4A5}" destId="{38BF6E3A-DAF0-4374-806F-26450F5C3765}" srcOrd="3" destOrd="0" presId="urn:microsoft.com/office/officeart/2018/2/layout/IconVerticalSolidList"/>
    <dgm:cxn modelId="{18DD8B80-23FC-409A-BA30-4E0665930E41}" type="presParOf" srcId="{B4B84FB5-A435-464E-8394-F91052D5F4A5}" destId="{29D58948-EF38-4969-9344-584A5D304AF3}" srcOrd="4" destOrd="0" presId="urn:microsoft.com/office/officeart/2018/2/layout/IconVerticalSolidList"/>
    <dgm:cxn modelId="{8CB1CFE8-5FFC-4034-A3F2-2EB94A86FC8E}" type="presParOf" srcId="{29D58948-EF38-4969-9344-584A5D304AF3}" destId="{934284E7-47AE-4DEE-9127-18380AD3508E}" srcOrd="0" destOrd="0" presId="urn:microsoft.com/office/officeart/2018/2/layout/IconVerticalSolidList"/>
    <dgm:cxn modelId="{393115DF-6943-4CC3-82DB-D68BD2482E70}" type="presParOf" srcId="{29D58948-EF38-4969-9344-584A5D304AF3}" destId="{79E72EF7-27C8-47E1-8876-DA5211AC19CE}" srcOrd="1" destOrd="0" presId="urn:microsoft.com/office/officeart/2018/2/layout/IconVerticalSolidList"/>
    <dgm:cxn modelId="{EFC2E43B-3066-4264-9B58-E53B19A1A950}" type="presParOf" srcId="{29D58948-EF38-4969-9344-584A5D304AF3}" destId="{7D55F601-7B85-4064-8CDC-A3A1248F2F45}" srcOrd="2" destOrd="0" presId="urn:microsoft.com/office/officeart/2018/2/layout/IconVerticalSolidList"/>
    <dgm:cxn modelId="{BBB3A84F-46BA-407D-967A-1DDCF79F5D85}" type="presParOf" srcId="{29D58948-EF38-4969-9344-584A5D304AF3}" destId="{C5847232-80B1-4FCB-B57E-48759BFE1227}" srcOrd="3" destOrd="0" presId="urn:microsoft.com/office/officeart/2018/2/layout/IconVerticalSolidList"/>
    <dgm:cxn modelId="{7BCD1ECA-4353-4BE4-885E-2DDF5EEBBF85}" type="presParOf" srcId="{29D58948-EF38-4969-9344-584A5D304AF3}" destId="{CBBB1DAB-7A5A-4EE3-9801-81A66CDC3C5D}" srcOrd="4" destOrd="0" presId="urn:microsoft.com/office/officeart/2018/2/layout/IconVerticalSolidList"/>
    <dgm:cxn modelId="{5026F37D-9416-4CBE-AAA3-0302C0DE2CEE}" type="presParOf" srcId="{B4B84FB5-A435-464E-8394-F91052D5F4A5}" destId="{FB606865-5911-4B72-A500-BE3C669B0E8B}" srcOrd="5" destOrd="0" presId="urn:microsoft.com/office/officeart/2018/2/layout/IconVerticalSolidList"/>
    <dgm:cxn modelId="{AD63BDD3-3450-47AC-87F1-76D92A86247A}" type="presParOf" srcId="{B4B84FB5-A435-464E-8394-F91052D5F4A5}" destId="{963FAFC9-C054-4A9F-80F0-00A717519EEF}" srcOrd="6" destOrd="0" presId="urn:microsoft.com/office/officeart/2018/2/layout/IconVerticalSolidList"/>
    <dgm:cxn modelId="{0D275D1C-E328-4EB1-8C50-50B7F63EF204}" type="presParOf" srcId="{963FAFC9-C054-4A9F-80F0-00A717519EEF}" destId="{E9933FA1-FF45-4E59-B94E-47802CDDF5E2}" srcOrd="0" destOrd="0" presId="urn:microsoft.com/office/officeart/2018/2/layout/IconVerticalSolidList"/>
    <dgm:cxn modelId="{AF368BA4-0063-426D-9A7C-3E304A25F043}" type="presParOf" srcId="{963FAFC9-C054-4A9F-80F0-00A717519EEF}" destId="{1EB915ED-7B80-4DDF-A77C-A158DB60A347}" srcOrd="1" destOrd="0" presId="urn:microsoft.com/office/officeart/2018/2/layout/IconVerticalSolidList"/>
    <dgm:cxn modelId="{068A2B51-4801-42B3-B13A-AAFA0BD5F1A5}" type="presParOf" srcId="{963FAFC9-C054-4A9F-80F0-00A717519EEF}" destId="{0251BB9B-D761-48C5-A09B-72C8FE1EFB79}" srcOrd="2" destOrd="0" presId="urn:microsoft.com/office/officeart/2018/2/layout/IconVerticalSolidList"/>
    <dgm:cxn modelId="{74234843-3ADF-48E5-9D8B-E17D9CE69596}" type="presParOf" srcId="{963FAFC9-C054-4A9F-80F0-00A717519EEF}" destId="{4DD9BAAC-ADEE-49A6-B8D3-52B4DB98178D}" srcOrd="3" destOrd="0" presId="urn:microsoft.com/office/officeart/2018/2/layout/IconVerticalSolidList"/>
    <dgm:cxn modelId="{30AD9F46-E774-4890-9EA8-51DC69AF02D8}" type="presParOf" srcId="{963FAFC9-C054-4A9F-80F0-00A717519EEF}" destId="{ED66597A-BB70-4571-8F4F-3330D98A86F7}" srcOrd="4" destOrd="0" presId="urn:microsoft.com/office/officeart/2018/2/layout/IconVerticalSolidList"/>
    <dgm:cxn modelId="{DAEB3A2F-DD96-4B2A-9F93-9E34DC7D630C}" type="presParOf" srcId="{B4B84FB5-A435-464E-8394-F91052D5F4A5}" destId="{55085507-9740-4D4A-8AE6-CFD140D61666}" srcOrd="7" destOrd="0" presId="urn:microsoft.com/office/officeart/2018/2/layout/IconVerticalSolidList"/>
    <dgm:cxn modelId="{18B24D30-BFFE-4656-BA95-E069B03AEB06}" type="presParOf" srcId="{B4B84FB5-A435-464E-8394-F91052D5F4A5}" destId="{5DF408A9-B055-4406-A3B3-0714B700EC73}" srcOrd="8" destOrd="0" presId="urn:microsoft.com/office/officeart/2018/2/layout/IconVerticalSolidList"/>
    <dgm:cxn modelId="{2DF602B2-1719-4ACC-B2F9-9AA4FEFDE1D6}" type="presParOf" srcId="{5DF408A9-B055-4406-A3B3-0714B700EC73}" destId="{B5BDDD9B-106C-4E79-BAF5-1E801AE6DAAE}" srcOrd="0" destOrd="0" presId="urn:microsoft.com/office/officeart/2018/2/layout/IconVerticalSolidList"/>
    <dgm:cxn modelId="{C53E81DB-888C-4BC1-894C-82B6A7A90758}" type="presParOf" srcId="{5DF408A9-B055-4406-A3B3-0714B700EC73}" destId="{1E16B25F-FD55-4420-AF60-26F54247670D}" srcOrd="1" destOrd="0" presId="urn:microsoft.com/office/officeart/2018/2/layout/IconVerticalSolidList"/>
    <dgm:cxn modelId="{3A1F2921-CD20-4F06-89A7-8A157D823BDD}" type="presParOf" srcId="{5DF408A9-B055-4406-A3B3-0714B700EC73}" destId="{77E94B7F-EC0B-4CA7-8A00-5C9CBF3F435F}" srcOrd="2" destOrd="0" presId="urn:microsoft.com/office/officeart/2018/2/layout/IconVerticalSolidList"/>
    <dgm:cxn modelId="{08415307-365B-4646-ACB3-1EBC90AB04F2}" type="presParOf" srcId="{5DF408A9-B055-4406-A3B3-0714B700EC73}" destId="{EDB98360-20F4-43B9-9A30-F20F79C9B222}" srcOrd="3" destOrd="0" presId="urn:microsoft.com/office/officeart/2018/2/layout/IconVerticalSolidList"/>
    <dgm:cxn modelId="{A92CB7BB-0439-4290-9EB6-816C55EF13DA}" type="presParOf" srcId="{5DF408A9-B055-4406-A3B3-0714B700EC73}" destId="{E987042E-0675-446B-B18F-5745928BE447}" srcOrd="4" destOrd="0" presId="urn:microsoft.com/office/officeart/2018/2/layout/IconVerticalSolidList"/>
    <dgm:cxn modelId="{D51F49B5-C627-4471-9335-EA16CFC38580}" type="presParOf" srcId="{B4B84FB5-A435-464E-8394-F91052D5F4A5}" destId="{31401DF5-2022-42ED-B5EF-191FB69E9787}" srcOrd="9" destOrd="0" presId="urn:microsoft.com/office/officeart/2018/2/layout/IconVerticalSolidList"/>
    <dgm:cxn modelId="{67768247-A581-4B26-8317-1518CB368967}" type="presParOf" srcId="{B4B84FB5-A435-464E-8394-F91052D5F4A5}" destId="{C4E0F2C2-51C6-4FAF-8C42-987E90366DE3}" srcOrd="10" destOrd="0" presId="urn:microsoft.com/office/officeart/2018/2/layout/IconVerticalSolidList"/>
    <dgm:cxn modelId="{EC578C45-E354-4307-BAFF-81CADD2E4471}" type="presParOf" srcId="{C4E0F2C2-51C6-4FAF-8C42-987E90366DE3}" destId="{275E3835-8DE6-4248-B4FF-A4D4DF04CAD7}" srcOrd="0" destOrd="0" presId="urn:microsoft.com/office/officeart/2018/2/layout/IconVerticalSolidList"/>
    <dgm:cxn modelId="{FE7A5834-E096-459D-B6B8-ED10EED4EEBB}" type="presParOf" srcId="{C4E0F2C2-51C6-4FAF-8C42-987E90366DE3}" destId="{1042A463-9DB4-44BF-A8E8-850B7CD35CC1}" srcOrd="1" destOrd="0" presId="urn:microsoft.com/office/officeart/2018/2/layout/IconVerticalSolidList"/>
    <dgm:cxn modelId="{BFD14199-E516-4B66-8A81-44D93D5503D8}" type="presParOf" srcId="{C4E0F2C2-51C6-4FAF-8C42-987E90366DE3}" destId="{C8F693CC-07FC-4EDB-9383-14426D756329}" srcOrd="2" destOrd="0" presId="urn:microsoft.com/office/officeart/2018/2/layout/IconVerticalSolidList"/>
    <dgm:cxn modelId="{5F0E8A70-CC0E-4672-8850-CEA30E6D7100}" type="presParOf" srcId="{C4E0F2C2-51C6-4FAF-8C42-987E90366DE3}" destId="{FC31650E-B731-4464-8E88-176226D403CF}" srcOrd="3" destOrd="0" presId="urn:microsoft.com/office/officeart/2018/2/layout/IconVerticalSolidList"/>
    <dgm:cxn modelId="{41AA68A9-651A-4A8B-9FEE-BB6423E4A971}" type="presParOf" srcId="{C4E0F2C2-51C6-4FAF-8C42-987E90366DE3}" destId="{18EF1AE6-7510-43B6-93D1-67BA54DD021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BB3EB-3650-49C5-93FE-519D1BF68D12}">
      <dsp:nvSpPr>
        <dsp:cNvPr id="0" name=""/>
        <dsp:cNvSpPr/>
      </dsp:nvSpPr>
      <dsp:spPr>
        <a:xfrm>
          <a:off x="1333366" y="665"/>
          <a:ext cx="5333466" cy="8654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84" tIns="219835" rIns="103484" bIns="21983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Song of the Day: Funny How Time Slips Away – Dr. John</a:t>
          </a:r>
        </a:p>
      </dsp:txBody>
      <dsp:txXfrm>
        <a:off x="1333366" y="665"/>
        <a:ext cx="5333466" cy="865490"/>
      </dsp:txXfrm>
    </dsp:sp>
    <dsp:sp modelId="{8A35401E-F3A9-49CB-A5FB-48EF3DCC2591}">
      <dsp:nvSpPr>
        <dsp:cNvPr id="0" name=""/>
        <dsp:cNvSpPr/>
      </dsp:nvSpPr>
      <dsp:spPr>
        <a:xfrm>
          <a:off x="0" y="665"/>
          <a:ext cx="1333366" cy="8654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7" tIns="85491" rIns="70557" bIns="8549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Do Now</a:t>
          </a:r>
        </a:p>
      </dsp:txBody>
      <dsp:txXfrm>
        <a:off x="0" y="665"/>
        <a:ext cx="1333366" cy="865490"/>
      </dsp:txXfrm>
    </dsp:sp>
    <dsp:sp modelId="{1191A2C8-9987-49B4-8D0F-C8223A9DE320}">
      <dsp:nvSpPr>
        <dsp:cNvPr id="0" name=""/>
        <dsp:cNvSpPr/>
      </dsp:nvSpPr>
      <dsp:spPr>
        <a:xfrm>
          <a:off x="1333366" y="918085"/>
          <a:ext cx="5333466" cy="8654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84" tIns="219835" rIns="103484" bIns="21983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PowerPoint notes and Google Earth feature</a:t>
          </a:r>
        </a:p>
      </dsp:txBody>
      <dsp:txXfrm>
        <a:off x="1333366" y="918085"/>
        <a:ext cx="5333466" cy="865490"/>
      </dsp:txXfrm>
    </dsp:sp>
    <dsp:sp modelId="{2C724F7F-713B-4EDE-A51A-4B895F8F3E87}">
      <dsp:nvSpPr>
        <dsp:cNvPr id="0" name=""/>
        <dsp:cNvSpPr/>
      </dsp:nvSpPr>
      <dsp:spPr>
        <a:xfrm>
          <a:off x="0" y="918085"/>
          <a:ext cx="1333366" cy="8654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7" tIns="85491" rIns="70557" bIns="8549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 Do</a:t>
          </a:r>
        </a:p>
      </dsp:txBody>
      <dsp:txXfrm>
        <a:off x="0" y="918085"/>
        <a:ext cx="1333366" cy="865490"/>
      </dsp:txXfrm>
    </dsp:sp>
    <dsp:sp modelId="{4C0C2C70-943A-4D58-A50E-9AD6FC8BE697}">
      <dsp:nvSpPr>
        <dsp:cNvPr id="0" name=""/>
        <dsp:cNvSpPr/>
      </dsp:nvSpPr>
      <dsp:spPr>
        <a:xfrm>
          <a:off x="1333366" y="1835505"/>
          <a:ext cx="5333466" cy="86549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84" tIns="219835" rIns="103484" bIns="21983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Read pp. 221-23 (geography), 225-26 (City-States)</a:t>
          </a:r>
        </a:p>
      </dsp:txBody>
      <dsp:txXfrm>
        <a:off x="1333366" y="1835505"/>
        <a:ext cx="5333466" cy="865490"/>
      </dsp:txXfrm>
    </dsp:sp>
    <dsp:sp modelId="{60C396EA-E105-47A7-95E1-A62528DE9967}">
      <dsp:nvSpPr>
        <dsp:cNvPr id="0" name=""/>
        <dsp:cNvSpPr/>
      </dsp:nvSpPr>
      <dsp:spPr>
        <a:xfrm>
          <a:off x="0" y="1835505"/>
          <a:ext cx="1333366" cy="8654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7" tIns="85491" rIns="70557" bIns="8549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 Do</a:t>
          </a:r>
        </a:p>
      </dsp:txBody>
      <dsp:txXfrm>
        <a:off x="0" y="1835505"/>
        <a:ext cx="1333366" cy="865490"/>
      </dsp:txXfrm>
    </dsp:sp>
    <dsp:sp modelId="{FE616279-32CE-4E4E-9427-5EAB13BA4E38}">
      <dsp:nvSpPr>
        <dsp:cNvPr id="0" name=""/>
        <dsp:cNvSpPr/>
      </dsp:nvSpPr>
      <dsp:spPr>
        <a:xfrm>
          <a:off x="1333366" y="2752924"/>
          <a:ext cx="5333466" cy="86549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84" tIns="219835" rIns="103484" bIns="21983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Small groups: Look at maps of Greece and ID features</a:t>
          </a:r>
        </a:p>
      </dsp:txBody>
      <dsp:txXfrm>
        <a:off x="1333366" y="2752924"/>
        <a:ext cx="5333466" cy="865490"/>
      </dsp:txXfrm>
    </dsp:sp>
    <dsp:sp modelId="{DAD3E8E7-A4FB-45A4-8D0E-0BD016E71057}">
      <dsp:nvSpPr>
        <dsp:cNvPr id="0" name=""/>
        <dsp:cNvSpPr/>
      </dsp:nvSpPr>
      <dsp:spPr>
        <a:xfrm>
          <a:off x="0" y="2752924"/>
          <a:ext cx="1333366" cy="86549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7" tIns="85491" rIns="70557" bIns="8549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You Do Together</a:t>
          </a:r>
        </a:p>
      </dsp:txBody>
      <dsp:txXfrm>
        <a:off x="0" y="2752924"/>
        <a:ext cx="1333366" cy="865490"/>
      </dsp:txXfrm>
    </dsp:sp>
    <dsp:sp modelId="{4786A70B-8517-48A0-98B0-CCFD63B5636D}">
      <dsp:nvSpPr>
        <dsp:cNvPr id="0" name=""/>
        <dsp:cNvSpPr/>
      </dsp:nvSpPr>
      <dsp:spPr>
        <a:xfrm>
          <a:off x="1333366" y="3670344"/>
          <a:ext cx="5333466" cy="86549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84" tIns="219835" rIns="103484" bIns="21983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1-2 Sentences: How did mountains and seas impact Greek life?</a:t>
          </a:r>
        </a:p>
      </dsp:txBody>
      <dsp:txXfrm>
        <a:off x="1333366" y="3670344"/>
        <a:ext cx="5333466" cy="865490"/>
      </dsp:txXfrm>
    </dsp:sp>
    <dsp:sp modelId="{B06E2102-EE42-4D76-B6AC-589E6CCA96BB}">
      <dsp:nvSpPr>
        <dsp:cNvPr id="0" name=""/>
        <dsp:cNvSpPr/>
      </dsp:nvSpPr>
      <dsp:spPr>
        <a:xfrm>
          <a:off x="0" y="3670344"/>
          <a:ext cx="1333366" cy="8654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7" tIns="85491" rIns="70557" bIns="8549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You Do Alone</a:t>
          </a:r>
        </a:p>
      </dsp:txBody>
      <dsp:txXfrm>
        <a:off x="0" y="3670344"/>
        <a:ext cx="1333366" cy="865490"/>
      </dsp:txXfrm>
    </dsp:sp>
    <dsp:sp modelId="{D7177AA5-439B-4A4C-A755-9F84E67E49F5}">
      <dsp:nvSpPr>
        <dsp:cNvPr id="0" name=""/>
        <dsp:cNvSpPr/>
      </dsp:nvSpPr>
      <dsp:spPr>
        <a:xfrm>
          <a:off x="1333366" y="4587764"/>
          <a:ext cx="5333466" cy="8654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84" tIns="219835" rIns="103484" bIns="21983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Write one way geography affects your own daily life</a:t>
          </a:r>
        </a:p>
      </dsp:txBody>
      <dsp:txXfrm>
        <a:off x="1333366" y="4587764"/>
        <a:ext cx="5333466" cy="865490"/>
      </dsp:txXfrm>
    </dsp:sp>
    <dsp:sp modelId="{1F94663F-CC23-4715-A06C-9D17E7FA46D9}">
      <dsp:nvSpPr>
        <dsp:cNvPr id="0" name=""/>
        <dsp:cNvSpPr/>
      </dsp:nvSpPr>
      <dsp:spPr>
        <a:xfrm>
          <a:off x="0" y="4587764"/>
          <a:ext cx="1333366" cy="8654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7" tIns="85491" rIns="70557" bIns="8549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Exit Ticket</a:t>
          </a:r>
        </a:p>
      </dsp:txBody>
      <dsp:txXfrm>
        <a:off x="0" y="4587764"/>
        <a:ext cx="1333366" cy="865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73917-3935-4E53-8F59-972E9863065A}">
      <dsp:nvSpPr>
        <dsp:cNvPr id="0" name=""/>
        <dsp:cNvSpPr/>
      </dsp:nvSpPr>
      <dsp:spPr>
        <a:xfrm>
          <a:off x="0" y="1790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15471-6F4D-4A95-B9EF-AFAE2E586199}">
      <dsp:nvSpPr>
        <dsp:cNvPr id="0" name=""/>
        <dsp:cNvSpPr/>
      </dsp:nvSpPr>
      <dsp:spPr>
        <a:xfrm>
          <a:off x="230841" y="173490"/>
          <a:ext cx="419711" cy="4197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56126-64D8-4492-AF85-CA97B0CD6085}">
      <dsp:nvSpPr>
        <dsp:cNvPr id="0" name=""/>
        <dsp:cNvSpPr/>
      </dsp:nvSpPr>
      <dsp:spPr>
        <a:xfrm>
          <a:off x="881393" y="1790"/>
          <a:ext cx="3105230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 Now</a:t>
          </a:r>
        </a:p>
      </dsp:txBody>
      <dsp:txXfrm>
        <a:off x="881393" y="1790"/>
        <a:ext cx="3105230" cy="763111"/>
      </dsp:txXfrm>
    </dsp:sp>
    <dsp:sp modelId="{815087BC-C6B3-494D-A2AB-15FD0571C84F}">
      <dsp:nvSpPr>
        <dsp:cNvPr id="0" name=""/>
        <dsp:cNvSpPr/>
      </dsp:nvSpPr>
      <dsp:spPr>
        <a:xfrm>
          <a:off x="3986624" y="1790"/>
          <a:ext cx="2913887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Song of the Day: Take Back the Power – The Interrupters</a:t>
          </a:r>
        </a:p>
      </dsp:txBody>
      <dsp:txXfrm>
        <a:off x="3986624" y="1790"/>
        <a:ext cx="2913887" cy="763111"/>
      </dsp:txXfrm>
    </dsp:sp>
    <dsp:sp modelId="{5614FF01-34D0-4569-9E67-4CE7EF45B497}">
      <dsp:nvSpPr>
        <dsp:cNvPr id="0" name=""/>
        <dsp:cNvSpPr/>
      </dsp:nvSpPr>
      <dsp:spPr>
        <a:xfrm>
          <a:off x="0" y="955680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61553-6420-4E8A-8C4E-145D08A5D950}">
      <dsp:nvSpPr>
        <dsp:cNvPr id="0" name=""/>
        <dsp:cNvSpPr/>
      </dsp:nvSpPr>
      <dsp:spPr>
        <a:xfrm>
          <a:off x="230841" y="1127380"/>
          <a:ext cx="419711" cy="4197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C697D-02E2-40DB-892B-3176163477EC}">
      <dsp:nvSpPr>
        <dsp:cNvPr id="0" name=""/>
        <dsp:cNvSpPr/>
      </dsp:nvSpPr>
      <dsp:spPr>
        <a:xfrm>
          <a:off x="881393" y="955680"/>
          <a:ext cx="3105230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 Do</a:t>
          </a:r>
        </a:p>
      </dsp:txBody>
      <dsp:txXfrm>
        <a:off x="881393" y="955680"/>
        <a:ext cx="3105230" cy="763111"/>
      </dsp:txXfrm>
    </dsp:sp>
    <dsp:sp modelId="{26C64046-E2FF-45C4-881A-0FC1DF0DB860}">
      <dsp:nvSpPr>
        <dsp:cNvPr id="0" name=""/>
        <dsp:cNvSpPr/>
      </dsp:nvSpPr>
      <dsp:spPr>
        <a:xfrm>
          <a:off x="3986624" y="955680"/>
          <a:ext cx="2913887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PowerPoint on Athens and Sparta</a:t>
          </a:r>
        </a:p>
      </dsp:txBody>
      <dsp:txXfrm>
        <a:off x="3986624" y="955680"/>
        <a:ext cx="2913887" cy="763111"/>
      </dsp:txXfrm>
    </dsp:sp>
    <dsp:sp modelId="{934284E7-47AE-4DEE-9127-18380AD3508E}">
      <dsp:nvSpPr>
        <dsp:cNvPr id="0" name=""/>
        <dsp:cNvSpPr/>
      </dsp:nvSpPr>
      <dsp:spPr>
        <a:xfrm>
          <a:off x="0" y="1909569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72EF7-27C8-47E1-8876-DA5211AC19CE}">
      <dsp:nvSpPr>
        <dsp:cNvPr id="0" name=""/>
        <dsp:cNvSpPr/>
      </dsp:nvSpPr>
      <dsp:spPr>
        <a:xfrm>
          <a:off x="230841" y="2081270"/>
          <a:ext cx="419711" cy="4197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47232-80B1-4FCB-B57E-48759BFE1227}">
      <dsp:nvSpPr>
        <dsp:cNvPr id="0" name=""/>
        <dsp:cNvSpPr/>
      </dsp:nvSpPr>
      <dsp:spPr>
        <a:xfrm>
          <a:off x="881393" y="1909569"/>
          <a:ext cx="3105230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 Do</a:t>
          </a:r>
        </a:p>
      </dsp:txBody>
      <dsp:txXfrm>
        <a:off x="881393" y="1909569"/>
        <a:ext cx="3105230" cy="763111"/>
      </dsp:txXfrm>
    </dsp:sp>
    <dsp:sp modelId="{CBBB1DAB-7A5A-4EE3-9801-81A66CDC3C5D}">
      <dsp:nvSpPr>
        <dsp:cNvPr id="0" name=""/>
        <dsp:cNvSpPr/>
      </dsp:nvSpPr>
      <dsp:spPr>
        <a:xfrm>
          <a:off x="3986624" y="1909569"/>
          <a:ext cx="2913887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Read pp. 227-231; 234-35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Discuss Athenian Democracy vs Spartan Oligarchy</a:t>
          </a:r>
        </a:p>
      </dsp:txBody>
      <dsp:txXfrm>
        <a:off x="3986624" y="1909569"/>
        <a:ext cx="2913887" cy="763111"/>
      </dsp:txXfrm>
    </dsp:sp>
    <dsp:sp modelId="{E9933FA1-FF45-4E59-B94E-47802CDDF5E2}">
      <dsp:nvSpPr>
        <dsp:cNvPr id="0" name=""/>
        <dsp:cNvSpPr/>
      </dsp:nvSpPr>
      <dsp:spPr>
        <a:xfrm>
          <a:off x="0" y="2863459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915ED-7B80-4DDF-A77C-A158DB60A347}">
      <dsp:nvSpPr>
        <dsp:cNvPr id="0" name=""/>
        <dsp:cNvSpPr/>
      </dsp:nvSpPr>
      <dsp:spPr>
        <a:xfrm>
          <a:off x="230841" y="3035159"/>
          <a:ext cx="419711" cy="4197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9BAAC-ADEE-49A6-B8D3-52B4DB98178D}">
      <dsp:nvSpPr>
        <dsp:cNvPr id="0" name=""/>
        <dsp:cNvSpPr/>
      </dsp:nvSpPr>
      <dsp:spPr>
        <a:xfrm>
          <a:off x="881393" y="2863459"/>
          <a:ext cx="3105230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You Do Together</a:t>
          </a:r>
        </a:p>
      </dsp:txBody>
      <dsp:txXfrm>
        <a:off x="881393" y="2863459"/>
        <a:ext cx="3105230" cy="763111"/>
      </dsp:txXfrm>
    </dsp:sp>
    <dsp:sp modelId="{ED66597A-BB70-4571-8F4F-3330D98A86F7}">
      <dsp:nvSpPr>
        <dsp:cNvPr id="0" name=""/>
        <dsp:cNvSpPr/>
      </dsp:nvSpPr>
      <dsp:spPr>
        <a:xfrm>
          <a:off x="3986624" y="2863459"/>
          <a:ext cx="2913887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T-Chart on Democracy vs Oligarchy</a:t>
          </a:r>
        </a:p>
      </dsp:txBody>
      <dsp:txXfrm>
        <a:off x="3986624" y="2863459"/>
        <a:ext cx="2913887" cy="763111"/>
      </dsp:txXfrm>
    </dsp:sp>
    <dsp:sp modelId="{B5BDDD9B-106C-4E79-BAF5-1E801AE6DAAE}">
      <dsp:nvSpPr>
        <dsp:cNvPr id="0" name=""/>
        <dsp:cNvSpPr/>
      </dsp:nvSpPr>
      <dsp:spPr>
        <a:xfrm>
          <a:off x="0" y="3817348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6B25F-FD55-4420-AF60-26F54247670D}">
      <dsp:nvSpPr>
        <dsp:cNvPr id="0" name=""/>
        <dsp:cNvSpPr/>
      </dsp:nvSpPr>
      <dsp:spPr>
        <a:xfrm>
          <a:off x="230841" y="3989049"/>
          <a:ext cx="419711" cy="4197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98360-20F4-43B9-9A30-F20F79C9B222}">
      <dsp:nvSpPr>
        <dsp:cNvPr id="0" name=""/>
        <dsp:cNvSpPr/>
      </dsp:nvSpPr>
      <dsp:spPr>
        <a:xfrm>
          <a:off x="881393" y="3817348"/>
          <a:ext cx="3105230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You Do Alone</a:t>
          </a:r>
        </a:p>
      </dsp:txBody>
      <dsp:txXfrm>
        <a:off x="881393" y="3817348"/>
        <a:ext cx="3105230" cy="763111"/>
      </dsp:txXfrm>
    </dsp:sp>
    <dsp:sp modelId="{E987042E-0675-446B-B18F-5745928BE447}">
      <dsp:nvSpPr>
        <dsp:cNvPr id="0" name=""/>
        <dsp:cNvSpPr/>
      </dsp:nvSpPr>
      <dsp:spPr>
        <a:xfrm>
          <a:off x="3986624" y="3817348"/>
          <a:ext cx="2913887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Write one reason you would live in Athens or Sparta</a:t>
          </a:r>
        </a:p>
      </dsp:txBody>
      <dsp:txXfrm>
        <a:off x="3986624" y="3817348"/>
        <a:ext cx="2913887" cy="763111"/>
      </dsp:txXfrm>
    </dsp:sp>
    <dsp:sp modelId="{275E3835-8DE6-4248-B4FF-A4D4DF04CAD7}">
      <dsp:nvSpPr>
        <dsp:cNvPr id="0" name=""/>
        <dsp:cNvSpPr/>
      </dsp:nvSpPr>
      <dsp:spPr>
        <a:xfrm>
          <a:off x="0" y="4771238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2A463-9DB4-44BF-A8E8-850B7CD35CC1}">
      <dsp:nvSpPr>
        <dsp:cNvPr id="0" name=""/>
        <dsp:cNvSpPr/>
      </dsp:nvSpPr>
      <dsp:spPr>
        <a:xfrm>
          <a:off x="230841" y="4942938"/>
          <a:ext cx="419711" cy="41971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1650E-B731-4464-8E88-176226D403CF}">
      <dsp:nvSpPr>
        <dsp:cNvPr id="0" name=""/>
        <dsp:cNvSpPr/>
      </dsp:nvSpPr>
      <dsp:spPr>
        <a:xfrm>
          <a:off x="881393" y="4771238"/>
          <a:ext cx="3105230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Exit Ticket</a:t>
          </a:r>
        </a:p>
      </dsp:txBody>
      <dsp:txXfrm>
        <a:off x="881393" y="4771238"/>
        <a:ext cx="3105230" cy="763111"/>
      </dsp:txXfrm>
    </dsp:sp>
    <dsp:sp modelId="{18EF1AE6-7510-43B6-93D1-67BA54DD021A}">
      <dsp:nvSpPr>
        <dsp:cNvPr id="0" name=""/>
        <dsp:cNvSpPr/>
      </dsp:nvSpPr>
      <dsp:spPr>
        <a:xfrm>
          <a:off x="3986624" y="4771238"/>
          <a:ext cx="2913887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Write one strength and one weakness for Democracy and Oligarchy</a:t>
          </a:r>
        </a:p>
      </dsp:txBody>
      <dsp:txXfrm>
        <a:off x="3986624" y="4771238"/>
        <a:ext cx="2913887" cy="76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BB763-43BE-4361-BB03-9D48D51D5BA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E09D3-C211-41A3-9168-49A599531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5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Google Earth after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E09D3-C211-41A3-9168-49A599531D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Olive tree: Crete, 3-5000 years old; still produces olives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E09D3-C211-41A3-9168-49A599531D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5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Harsh Physical Training:</a:t>
            </a:r>
            <a:r>
              <a:rPr lang="en-US" dirty="0"/>
              <a:t> Spartan boys began rigorous military training at a young age, often starting around age 7. This included: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Lack of Comfort:</a:t>
            </a:r>
            <a:r>
              <a:rPr lang="en-US" dirty="0"/>
              <a:t> They slept on hard beds, wore minimal clothing, and were given limited food.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Endurance Tests:</a:t>
            </a:r>
            <a:r>
              <a:rPr lang="en-US" dirty="0"/>
              <a:t> They were encouraged to steal food to survive, teaching them resourcefulness and cunning.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Constant Discipline:</a:t>
            </a:r>
            <a:r>
              <a:rPr lang="en-US" dirty="0"/>
              <a:t> They faced harsh punishments for disobedience, including beatings.</a:t>
            </a:r>
          </a:p>
          <a:p>
            <a:r>
              <a:rPr lang="en-US" b="1" dirty="0"/>
              <a:t>Limited Individual Freedom: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Focus on the State:</a:t>
            </a:r>
            <a:r>
              <a:rPr lang="en-US" dirty="0"/>
              <a:t> The needs of the Spartan state always came before individual desires.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Controlled Lives:</a:t>
            </a:r>
            <a:r>
              <a:rPr lang="en-US" dirty="0"/>
              <a:t> Spartans had very little personal freedom. Men spent most of their lives in the barracks, while women were expected to produce strong sons for the army.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Surveillance and Control:</a:t>
            </a:r>
            <a:r>
              <a:rPr lang="en-US" dirty="0"/>
              <a:t> The Spartan government closely monitored the lives of its citizens to ensure obedience and conformity.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E09D3-C211-41A3-9168-49A599531D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24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Today, we’ll practice thinking like Socrates by asking questions instead of jumping to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E09D3-C211-41A3-9168-49A599531D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2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4069-3AE0-4415-B2FA-EA2C30F31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DBCA6-53E0-9386-84C4-A0BB98A5C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A21A8-7AC6-FDBA-2453-E287A952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1B81-0584-40B4-9D58-7EAB6E0CED2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55DFD-24A5-3520-C737-D3DD8D3B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EFDC-ABD2-37D3-0418-307886C4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F7E-8475-4EC8-8EDC-E6DAAC2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8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0F7F-63E9-C6F6-8498-9D637CBA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0C109-2AA5-62EC-B2CF-ECD0F8B5C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8ACFC-66C0-91E4-7A3A-B5B8E91F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1B81-0584-40B4-9D58-7EAB6E0CED2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5A94D-21DA-BA19-B3DC-3C4B89CA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D13AB-A833-B196-1413-9CA7438E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F7E-8475-4EC8-8EDC-E6DAAC2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9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F06FA-BE54-4D4D-B93B-D3C0E0F64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DD54C-C21A-26F5-D49A-C944C50D6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7A7FB-B28E-4D74-9E19-C77D42E0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1B81-0584-40B4-9D58-7EAB6E0CED2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02703-9D45-5C59-CABF-FA7661DC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A1A8C-00BC-ABD5-5BEE-71C4BDFB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F7E-8475-4EC8-8EDC-E6DAAC2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4F0F-3ED0-1BDD-E71A-3A38EE26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EB2E8-DB78-E06E-3491-A5FD162EC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3EF7-A148-C3B5-AFCE-6B1040FE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1B81-0584-40B4-9D58-7EAB6E0CED2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8CBAB-9A6D-E6CC-30A5-16449D4F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4F5EB-7204-C1D7-98EF-896F5AEA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F7E-8475-4EC8-8EDC-E6DAAC2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2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00072-9042-DB94-5B83-6AB38542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2F8C1-37D6-EA94-551F-D527410C6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3AB32-C77E-FC53-F0E5-A834C5ECF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1B81-0584-40B4-9D58-7EAB6E0CED2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C5FBF-B21C-7E2B-6020-CF6EDDCF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F43D3-6E2B-5AEC-43BE-FC5821A8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F7E-8475-4EC8-8EDC-E6DAAC2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90309-78F5-8319-219C-13FA90D9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E6486-B8F1-1093-8143-3C8875749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66985-3497-B0A8-1F0E-F583B1A8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4C418-67A4-12E4-2D3D-3802F192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1B81-0584-40B4-9D58-7EAB6E0CED2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2D776-113E-050A-1845-849FE1F2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03499-16AD-6E6C-98D9-A0845E34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F7E-8475-4EC8-8EDC-E6DAAC2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3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A5B70-A543-DFB2-F71D-31CF382F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95F20-EA85-AC64-DA32-2913F08B1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879B7-B1CE-377B-8538-5D2FF826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460C6F-CB2E-629B-2F4B-9FD6D0404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F1C6F-4C26-0FC8-0CCB-5437658E3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119EBE-8199-21B8-7D88-5B247ED7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1B81-0584-40B4-9D58-7EAB6E0CED2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4EC30D-08F2-CCBA-6D22-E5C53975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4D7EE-B37B-63D5-FF93-6400E409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F7E-8475-4EC8-8EDC-E6DAAC2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0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A8F-1F33-9BA5-39F2-94E2592F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0B3E6-BC3D-437D-EFB1-A6174E48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1B81-0584-40B4-9D58-7EAB6E0CED2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DEF63-E9D7-DAD9-8CA7-13E98B55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9BD6E-7CFC-D106-7FC1-FA9DD58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F7E-8475-4EC8-8EDC-E6DAAC2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5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45E27-DD50-577B-0557-509412D3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1B81-0584-40B4-9D58-7EAB6E0CED2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A40C1-2B2B-9900-EE2B-EDC83632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6101F-90A3-FE68-F5B4-892090CA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F7E-8475-4EC8-8EDC-E6DAAC2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1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89125-1D75-CCE7-F9E4-31631EAB1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3D823-C12B-C508-7AF6-D6A6C981D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116AB6-3D1C-68D5-BA91-0C500E5EF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93DEE-1382-631A-2399-1338D3D81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1B81-0584-40B4-9D58-7EAB6E0CED2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29522-0D7D-F76C-B4E4-91EE4C9A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0CA45-04BB-0125-8E0E-DB80C1D2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F7E-8475-4EC8-8EDC-E6DAAC2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9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EB10-15B9-899C-4A66-FCA3031B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9BD4D-4A67-E2ED-3337-79F0C1169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64EFA-153A-ACB2-38B7-380FC2E81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513C3-F9A1-65BE-4652-AB73D25F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1B81-0584-40B4-9D58-7EAB6E0CED2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2F610-2516-3313-3D26-A36A71A4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4B15F-AAA1-A080-4DEF-3B7BFDE2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F7E-8475-4EC8-8EDC-E6DAAC2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9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4A7DF-674B-4B3D-4494-DCE0E26C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C3896-4B26-D880-AF82-C31E703AE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A6668-F355-0E9B-0362-C799CDF2E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7A1B81-0584-40B4-9D58-7EAB6E0CED2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9AE14-6162-646E-E11D-B64D33CE2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7D2C4-B844-EACC-92B4-214B3B414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E1EF7E-8475-4EC8-8EDC-E6DAAC2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3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CD9E-8BCB-8592-2B04-861CFACA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14855"/>
            <a:ext cx="9144000" cy="7867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7D057-8BC1-9C2E-623E-287281EA1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5778827"/>
            <a:ext cx="9144000" cy="78670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down one observation of the landscapes and how </a:t>
            </a:r>
            <a:r>
              <a:rPr lang="en-US" sz="2400" dirty="0"/>
              <a:t>they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 affect daily life.</a:t>
            </a:r>
          </a:p>
        </p:txBody>
      </p:sp>
      <p:pic>
        <p:nvPicPr>
          <p:cNvPr id="1026" name="Picture 2" descr="Top 10 Places To Visit in Mainland Greece">
            <a:extLst>
              <a:ext uri="{FF2B5EF4-FFF2-40B4-BE49-F238E27FC236}">
                <a16:creationId xmlns:a16="http://schemas.microsoft.com/office/drawing/2014/main" id="{976FF0BD-B48D-0336-CDB4-9A7D1CE53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5" r="7705" b="2"/>
          <a:stretch/>
        </p:blipFill>
        <p:spPr bwMode="auto">
          <a:xfrm>
            <a:off x="20" y="10"/>
            <a:ext cx="6095980" cy="460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ntorini: All You Must Know Before You Go (2025) - Tripadvisor">
            <a:extLst>
              <a:ext uri="{FF2B5EF4-FFF2-40B4-BE49-F238E27FC236}">
                <a16:creationId xmlns:a16="http://schemas.microsoft.com/office/drawing/2014/main" id="{CEE223D4-96A2-8681-1927-AC9D70BB6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 b="13523"/>
          <a:stretch/>
        </p:blipFill>
        <p:spPr bwMode="auto">
          <a:xfrm>
            <a:off x="6095998" y="10"/>
            <a:ext cx="6096000" cy="460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2A4F5A4-1409-1D21-0242-3FD06D0E8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4543999"/>
            <a:ext cx="12192000" cy="123364"/>
            <a:chOff x="1" y="6737460"/>
            <a:chExt cx="12192000" cy="123364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21B05FAC-21CF-D544-5CD5-C4FB6577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993E6EB2-0E8D-3B8D-C520-219B1D4F0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427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3184-8C2A-C40F-D51E-CA3115E1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B0E4C-ACD1-8FE8-A573-63756C23E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one way geography affects your daily life.</a:t>
            </a:r>
          </a:p>
        </p:txBody>
      </p:sp>
    </p:spTree>
    <p:extLst>
      <p:ext uri="{BB962C8B-B14F-4D97-AF65-F5344CB8AC3E}">
        <p14:creationId xmlns:p14="http://schemas.microsoft.com/office/powerpoint/2010/main" val="410035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42A4D-BA4A-BB98-0DC9-B41CA240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Do Now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E563F-E1A4-B0CF-F2B9-3A57A8B1E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Write one rule that you would make or change in this school.</a:t>
            </a:r>
          </a:p>
        </p:txBody>
      </p:sp>
      <p:pic>
        <p:nvPicPr>
          <p:cNvPr id="1026" name="Picture 2" descr="Every cook can govern: a study in democracy in ancient Greece; its meaning  for today | libcom.org">
            <a:extLst>
              <a:ext uri="{FF2B5EF4-FFF2-40B4-BE49-F238E27FC236}">
                <a16:creationId xmlns:a16="http://schemas.microsoft.com/office/drawing/2014/main" id="{D37B6A49-1550-675F-76DF-F5AB9E255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73106"/>
            <a:ext cx="6903720" cy="471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7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9881A-BFB7-31AB-7F6F-FB31C029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72F1494-904D-2CA1-AB1B-934AD03B17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74338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02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6A656-E31A-63B9-3D9F-C6A72212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Athenian Democracy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CC4CB-3F02-CF47-795D-142586054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US" sz="2000"/>
              <a:t>Democracy = Rule of the People</a:t>
            </a:r>
          </a:p>
          <a:p>
            <a:r>
              <a:rPr lang="en-US" sz="2000"/>
              <a:t>Started with Solon (ended debt slavery)</a:t>
            </a:r>
          </a:p>
          <a:p>
            <a:r>
              <a:rPr lang="en-US" sz="2000"/>
              <a:t>Continued with Cleisthenes (allowed more people to vote)</a:t>
            </a:r>
          </a:p>
          <a:p>
            <a:r>
              <a:rPr lang="en-US" sz="2000"/>
              <a:t>Big ideas from Pericles</a:t>
            </a:r>
          </a:p>
          <a:p>
            <a:pPr lvl="1"/>
            <a:r>
              <a:rPr lang="en-US" sz="2000"/>
              <a:t>Paying people for jury duty and other civic service</a:t>
            </a:r>
          </a:p>
          <a:p>
            <a:pPr lvl="1"/>
            <a:r>
              <a:rPr lang="en-US" sz="2000"/>
              <a:t>Allowing the poor a voice</a:t>
            </a:r>
          </a:p>
          <a:p>
            <a:pPr lvl="1"/>
            <a:r>
              <a:rPr lang="en-US" sz="2000" b="1"/>
              <a:t>Citizenship </a:t>
            </a:r>
            <a:r>
              <a:rPr lang="en-US" sz="2000"/>
              <a:t>or membership of a community (today, of a country)</a:t>
            </a:r>
            <a:endParaRPr lang="en-US" sz="2000" b="1"/>
          </a:p>
        </p:txBody>
      </p:sp>
      <p:pic>
        <p:nvPicPr>
          <p:cNvPr id="4098" name="Picture 2" descr="Pericles - Wikipedia">
            <a:extLst>
              <a:ext uri="{FF2B5EF4-FFF2-40B4-BE49-F238E27FC236}">
                <a16:creationId xmlns:a16="http://schemas.microsoft.com/office/drawing/2014/main" id="{A7A64A6E-84E8-9D5E-9122-57C2BD5D5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r="-1" b="1919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30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205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2DF73-E320-44B6-6DE7-7FE422C60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Sparta</a:t>
            </a:r>
          </a:p>
        </p:txBody>
      </p:sp>
      <p:sp>
        <p:nvSpPr>
          <p:cNvPr id="205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74D03-F212-5AEC-3400-CFD578099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War Hawks</a:t>
            </a:r>
          </a:p>
          <a:p>
            <a:pPr lvl="1"/>
            <a:r>
              <a:rPr lang="en-US" sz="2200"/>
              <a:t>From youth, Spartan boys were trained for combat</a:t>
            </a:r>
          </a:p>
          <a:p>
            <a:r>
              <a:rPr lang="en-US" sz="2200"/>
              <a:t>Strict and Harsh</a:t>
            </a:r>
          </a:p>
          <a:p>
            <a:pPr lvl="1"/>
            <a:r>
              <a:rPr lang="en-US" sz="2200"/>
              <a:t>No real need for art, philosophy, or individual freedom</a:t>
            </a:r>
          </a:p>
          <a:p>
            <a:pPr lvl="1"/>
            <a:r>
              <a:rPr lang="en-US" sz="2200"/>
              <a:t>Everything was done with the army in mind</a:t>
            </a:r>
          </a:p>
        </p:txBody>
      </p:sp>
      <p:pic>
        <p:nvPicPr>
          <p:cNvPr id="2052" name="Picture 4" descr="Sparta | History, Location, Population, Map, &amp; Facts | Britannica">
            <a:extLst>
              <a:ext uri="{FF2B5EF4-FFF2-40B4-BE49-F238E27FC236}">
                <a16:creationId xmlns:a16="http://schemas.microsoft.com/office/drawing/2014/main" id="{41320642-9296-608D-B75D-EC3FE7A3B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61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35B97-DD17-91C7-5C93-8D9955B8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Spartan Oligarchy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10FB1-D26A-7426-CDD3-4161D176C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Oligarchy = political power is held by a small group of people</a:t>
            </a:r>
          </a:p>
          <a:p>
            <a:r>
              <a:rPr lang="en-US" sz="2200"/>
              <a:t>Draco was one of the oligarchs</a:t>
            </a:r>
          </a:p>
          <a:p>
            <a:pPr lvl="1"/>
            <a:r>
              <a:rPr lang="en-US" sz="2200" i="1"/>
              <a:t>Draconian </a:t>
            </a:r>
            <a:r>
              <a:rPr lang="en-US" sz="2200"/>
              <a:t>= laws that are unnecessarily harsh or severe</a:t>
            </a:r>
          </a:p>
          <a:p>
            <a:endParaRPr lang="en-US" sz="2200" i="1"/>
          </a:p>
        </p:txBody>
      </p:sp>
      <p:pic>
        <p:nvPicPr>
          <p:cNvPr id="3074" name="Picture 2" descr="Spartan Government: The Oligarchy of all the Oligarchies - Library For Kids">
            <a:extLst>
              <a:ext uri="{FF2B5EF4-FFF2-40B4-BE49-F238E27FC236}">
                <a16:creationId xmlns:a16="http://schemas.microsoft.com/office/drawing/2014/main" id="{8C1AF7A7-A948-095A-0F77-9080A9602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2" r="3" b="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53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8" name="Rectangle 5137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E5389-3EB9-6EDE-2AAE-3FB63AD8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224D1-ADC5-2038-7525-1FC887CA3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09" y="4685288"/>
            <a:ext cx="4171994" cy="103578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read!</a:t>
            </a:r>
          </a:p>
          <a:p>
            <a:pPr marL="0" indent="0">
              <a:buNone/>
            </a:pPr>
            <a:r>
              <a:rPr lang="en-US" sz="2400" dirty="0"/>
              <a:t>Pp. 229-231; 234-235 (</a:t>
            </a:r>
            <a:r>
              <a:rPr lang="en-US" sz="2400"/>
              <a:t>The Spartan State)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139" name="Group 5138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5140" name="Straight Connector 5139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1" name="Rectangle 5140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eading Rainbow">
            <a:extLst>
              <a:ext uri="{FF2B5EF4-FFF2-40B4-BE49-F238E27FC236}">
                <a16:creationId xmlns:a16="http://schemas.microsoft.com/office/drawing/2014/main" id="{A029A9E9-C910-731F-D7A5-92889F386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572" y="569297"/>
            <a:ext cx="5608830" cy="56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5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5D185-A01C-3F24-A897-7E4FEE44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You Do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F0BD7-448A-BBE1-CC34-3B171493F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US" sz="2000"/>
              <a:t>Go over the things we have discussed and read</a:t>
            </a:r>
          </a:p>
          <a:p>
            <a:r>
              <a:rPr lang="en-US" sz="2000"/>
              <a:t>Make a “T-Chart” </a:t>
            </a:r>
          </a:p>
          <a:p>
            <a:pPr lvl="1"/>
            <a:r>
              <a:rPr lang="en-US" sz="2000"/>
              <a:t>One one side, everything you have learned about Democracy</a:t>
            </a:r>
          </a:p>
          <a:p>
            <a:pPr lvl="1"/>
            <a:r>
              <a:rPr lang="en-US" sz="2000"/>
              <a:t>On the other, everything you have learned about Oligarchy</a:t>
            </a:r>
          </a:p>
          <a:p>
            <a:r>
              <a:rPr lang="en-US" sz="2000"/>
              <a:t>Take 10 minutes and we will discuss</a:t>
            </a:r>
          </a:p>
        </p:txBody>
      </p:sp>
      <p:pic>
        <p:nvPicPr>
          <p:cNvPr id="6150" name="Picture 6" descr="Printable Blank T-Chart Templates in PDF, PNG, and JPG Formats · InkPx">
            <a:extLst>
              <a:ext uri="{FF2B5EF4-FFF2-40B4-BE49-F238E27FC236}">
                <a16:creationId xmlns:a16="http://schemas.microsoft.com/office/drawing/2014/main" id="{D9E25516-CE83-C304-B8D6-DD555F2CF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r="1619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814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F37E1E-A7DE-FC22-F536-BDE44088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You Do Alone</a:t>
            </a:r>
          </a:p>
        </p:txBody>
      </p:sp>
      <p:sp>
        <p:nvSpPr>
          <p:cNvPr id="717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2ED76-1025-3D28-70A2-249182D73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/>
              <a:t>Where would you rather live: Athens or Sparta, and why?</a:t>
            </a:r>
          </a:p>
          <a:p>
            <a:r>
              <a:rPr lang="en-US" sz="2200"/>
              <a:t>Write down your answer and we will discuss in a few minutes.</a:t>
            </a:r>
          </a:p>
        </p:txBody>
      </p:sp>
      <p:pic>
        <p:nvPicPr>
          <p:cNvPr id="7170" name="Picture 2" descr="Thinking Foot / Thinking Holding Cup Foot | Know Your Meme">
            <a:extLst>
              <a:ext uri="{FF2B5EF4-FFF2-40B4-BE49-F238E27FC236}">
                <a16:creationId xmlns:a16="http://schemas.microsoft.com/office/drawing/2014/main" id="{E5E35EB3-209E-7BB2-6582-33B32E400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170117"/>
            <a:ext cx="5458968" cy="451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8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AFE15-62CB-EC7C-3004-3E63134C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Exit Ticket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01EB5-2059-17ED-A21A-28D2DDC9F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Write one strength and one weakness for Democracy and Oligarchy</a:t>
            </a:r>
          </a:p>
          <a:p>
            <a:pPr lvl="1"/>
            <a:r>
              <a:rPr lang="en-US" sz="2200"/>
              <a:t>Psst… this means you should have four things </a:t>
            </a:r>
            <a:r>
              <a:rPr lang="en-US" sz="2200">
                <a:sym typeface="Wingdings" panose="05000000000000000000" pitchFamily="2" charset="2"/>
              </a:rPr>
              <a:t> 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58211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3B375-9EA2-CDC6-EE51-7E51DCD0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93641A-5569-867A-003D-1BB820DD2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65924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9383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E51FC-4818-0FE7-2B91-3E270150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r>
              <a:rPr lang="en-US" sz="4000"/>
              <a:t>Do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CAA92-06DB-88AE-88B7-7FDF573F7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>
            <a:normAutofit/>
          </a:bodyPr>
          <a:lstStyle/>
          <a:p>
            <a:r>
              <a:rPr lang="en-US" sz="2000"/>
              <a:t>What is a myth or hero story that you know about? It can be a book, movie, tv show, manga…</a:t>
            </a:r>
          </a:p>
        </p:txBody>
      </p:sp>
      <p:pic>
        <p:nvPicPr>
          <p:cNvPr id="10244" name="Picture 4" descr="Perseus: The Powerful Demigod of Greek Mythology | Ancient Origins">
            <a:extLst>
              <a:ext uri="{FF2B5EF4-FFF2-40B4-BE49-F238E27FC236}">
                <a16:creationId xmlns:a16="http://schemas.microsoft.com/office/drawing/2014/main" id="{656B9A80-E3B8-1905-90E0-56964515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8424" y="1920483"/>
            <a:ext cx="5365375" cy="281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976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F558B-4C32-2225-FDBC-29E14C3D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Greek Mythology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DDBDF-89C2-C568-4B54-C2C7DAD4B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Greek mythology is a collection of stories about gods, goddesses, and heroes that explain the world and teach lessons.</a:t>
            </a:r>
          </a:p>
          <a:p>
            <a:r>
              <a:rPr lang="en-US" dirty="0"/>
              <a:t>The Greeks believed these myths helped them understand nature, human behavior, and morality.</a:t>
            </a:r>
          </a:p>
          <a:p>
            <a:r>
              <a:rPr lang="en-US" dirty="0"/>
              <a:t>Key themes in Greek mythology include bravery, loyalty, love, and the consequences of pride or anger.</a:t>
            </a:r>
          </a:p>
          <a:p>
            <a:r>
              <a:rPr lang="en-US" dirty="0"/>
              <a:t>Myths were shared through storytelling, theater, and art, and they continue to influence modern literature and movies.</a:t>
            </a:r>
          </a:p>
        </p:txBody>
      </p:sp>
    </p:spTree>
    <p:extLst>
      <p:ext uri="{BB962C8B-B14F-4D97-AF65-F5344CB8AC3E}">
        <p14:creationId xmlns:p14="http://schemas.microsoft.com/office/powerpoint/2010/main" val="2395603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E750919-D586-9A50-EFBE-50CEA2AC4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874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aracter designs for Greek Sea Gods, for an upcoming project (by Me) : r/ mythology">
            <a:extLst>
              <a:ext uri="{FF2B5EF4-FFF2-40B4-BE49-F238E27FC236}">
                <a16:creationId xmlns:a16="http://schemas.microsoft.com/office/drawing/2014/main" id="{EFB8234A-E098-CB52-8F18-17E72288F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0"/>
            <a:ext cx="7199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31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F8F16-8094-F99F-7379-5072937A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/>
              <a:t>Key Figures in Greek Mythology</a:t>
            </a:r>
          </a:p>
        </p:txBody>
      </p:sp>
      <p:pic>
        <p:nvPicPr>
          <p:cNvPr id="15362" name="Picture 2" descr="Thetis dipping Achilles in the River Styx | Banks, Thomas (RA) | V&amp;A  Explore The Collections">
            <a:extLst>
              <a:ext uri="{FF2B5EF4-FFF2-40B4-BE49-F238E27FC236}">
                <a16:creationId xmlns:a16="http://schemas.microsoft.com/office/drawing/2014/main" id="{4516F3B8-D61A-C58B-9C3C-FC25D971F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5" r="-2" b="1760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367" name="Straight Connector 1536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05128-6EBF-53F3-5EA1-CA851A744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US" sz="1700"/>
              <a:t>Zeus: King of the gods, ruler of the sky, and wielder of lightning.</a:t>
            </a:r>
          </a:p>
          <a:p>
            <a:r>
              <a:rPr lang="en-US" sz="1700"/>
              <a:t>Athena: Goddess of wisdom, war strategy, and craftsmanship.</a:t>
            </a:r>
          </a:p>
          <a:p>
            <a:r>
              <a:rPr lang="en-US" sz="1700"/>
              <a:t>Poseidon: God of the sea, earthquakes, and horses.</a:t>
            </a:r>
          </a:p>
          <a:p>
            <a:r>
              <a:rPr lang="en-US" sz="1700"/>
              <a:t>Hercules: A hero known for his incredible strength and completing 12 dangerous labors.</a:t>
            </a:r>
          </a:p>
          <a:p>
            <a:r>
              <a:rPr lang="en-US" sz="1700"/>
              <a:t>Achilles: A powerful warrior whose story is central to the Trojan War and the Iliad.</a:t>
            </a:r>
          </a:p>
          <a:p>
            <a:pPr lvl="1"/>
            <a:r>
              <a:rPr lang="en-US" sz="1700"/>
              <a:t>Known for his strength, courage, and a fatal weakness—his heel.</a:t>
            </a:r>
          </a:p>
        </p:txBody>
      </p:sp>
    </p:spTree>
    <p:extLst>
      <p:ext uri="{BB962C8B-B14F-4D97-AF65-F5344CB8AC3E}">
        <p14:creationId xmlns:p14="http://schemas.microsoft.com/office/powerpoint/2010/main" val="2629526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22AC5-BED8-61EC-9CA1-9DD490B0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/>
              <a:t>Introducing Achilles and the Trojan War</a:t>
            </a:r>
          </a:p>
        </p:txBody>
      </p:sp>
      <p:pic>
        <p:nvPicPr>
          <p:cNvPr id="16386" name="Picture 2" descr="Achilles | Disney Wiki | Fandom">
            <a:extLst>
              <a:ext uri="{FF2B5EF4-FFF2-40B4-BE49-F238E27FC236}">
                <a16:creationId xmlns:a16="http://schemas.microsoft.com/office/drawing/2014/main" id="{4563C623-6916-2E34-70A2-937A44FF8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5" r="9205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391" name="Straight Connector 1639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03B22-9C20-B957-C765-01338157E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US" sz="2000"/>
              <a:t>The Trojan War was a legendary conflict between the Greeks and Trojans, sparked by the kidnapping of Helen of Troy.</a:t>
            </a:r>
          </a:p>
          <a:p>
            <a:r>
              <a:rPr lang="en-US" sz="2000"/>
              <a:t>Achilles, the greatest Greek warrior, fought bravely but had a tragic fate.</a:t>
            </a:r>
          </a:p>
          <a:p>
            <a:r>
              <a:rPr lang="en-US" sz="2000"/>
              <a:t>His mother dipped him in the River Styx to make him invincible, but his heel remained vulnerable.</a:t>
            </a:r>
          </a:p>
          <a:p>
            <a:r>
              <a:rPr lang="en-US" sz="2000"/>
              <a:t>Themes in Achilles’ story: loyalty, anger, pride, and the consequences of decisions.</a:t>
            </a:r>
          </a:p>
        </p:txBody>
      </p:sp>
    </p:spTree>
    <p:extLst>
      <p:ext uri="{BB962C8B-B14F-4D97-AF65-F5344CB8AC3E}">
        <p14:creationId xmlns:p14="http://schemas.microsoft.com/office/powerpoint/2010/main" val="3697988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413DB-0211-AA7A-DC2B-DEB8B4BF7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322BA-0154-7710-E52D-0EEAA1181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list of your daily responsibilities at school and at home.</a:t>
            </a:r>
          </a:p>
        </p:txBody>
      </p:sp>
    </p:spTree>
    <p:extLst>
      <p:ext uri="{BB962C8B-B14F-4D97-AF65-F5344CB8AC3E}">
        <p14:creationId xmlns:p14="http://schemas.microsoft.com/office/powerpoint/2010/main" val="667061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C0AD3-C1CE-3416-96C9-6663715E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My Daily Responsibilities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D3693-36B3-55A9-B46B-0C069CA03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School/Work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663E7-A65E-DAED-D5D3-7B107740FE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Lesson planning</a:t>
            </a:r>
          </a:p>
          <a:p>
            <a:r>
              <a:rPr lang="en-US" dirty="0"/>
              <a:t>Grading</a:t>
            </a:r>
          </a:p>
          <a:p>
            <a:r>
              <a:rPr lang="en-US" dirty="0"/>
              <a:t>Classroom management</a:t>
            </a:r>
          </a:p>
          <a:p>
            <a:r>
              <a:rPr lang="en-US" dirty="0"/>
              <a:t>Safety and security</a:t>
            </a:r>
          </a:p>
          <a:p>
            <a:r>
              <a:rPr lang="en-US" dirty="0"/>
              <a:t>Mandated reporter</a:t>
            </a:r>
          </a:p>
          <a:p>
            <a:r>
              <a:rPr lang="en-US" dirty="0"/>
              <a:t>Before/After school duties</a:t>
            </a:r>
          </a:p>
          <a:p>
            <a:r>
              <a:rPr lang="en-US" dirty="0"/>
              <a:t>Coaching (</a:t>
            </a:r>
            <a:r>
              <a:rPr lang="en-US" dirty="0" err="1"/>
              <a:t>wanna</a:t>
            </a:r>
            <a:r>
              <a:rPr lang="en-US" dirty="0"/>
              <a:t> play?)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2FC12A-A0A2-8EAD-682B-C2BE561EC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825CFD-7182-2A5F-160F-597C4D7619A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Getting the kids up</a:t>
            </a:r>
          </a:p>
          <a:p>
            <a:r>
              <a:rPr lang="en-US" dirty="0"/>
              <a:t>Making sure lunches are ready</a:t>
            </a:r>
          </a:p>
          <a:p>
            <a:r>
              <a:rPr lang="en-US" dirty="0"/>
              <a:t>Take the dog out</a:t>
            </a:r>
          </a:p>
          <a:p>
            <a:r>
              <a:rPr lang="en-US" dirty="0"/>
              <a:t>Laundry (if needed)</a:t>
            </a:r>
          </a:p>
          <a:p>
            <a:r>
              <a:rPr lang="en-US" dirty="0"/>
              <a:t>Make dinner</a:t>
            </a:r>
          </a:p>
          <a:p>
            <a:r>
              <a:rPr lang="en-US" dirty="0"/>
              <a:t>Prep for work</a:t>
            </a:r>
          </a:p>
          <a:p>
            <a:r>
              <a:rPr lang="en-US" dirty="0"/>
              <a:t>Prep kids for school</a:t>
            </a:r>
          </a:p>
        </p:txBody>
      </p:sp>
    </p:spTree>
    <p:extLst>
      <p:ext uri="{BB962C8B-B14F-4D97-AF65-F5344CB8AC3E}">
        <p14:creationId xmlns:p14="http://schemas.microsoft.com/office/powerpoint/2010/main" val="3072101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B5E8-D97E-D8EE-17EF-B7DA20E6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Family Life in Ancient Greece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1DF02-1AED-91D8-D3E6-D7CDE537B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Athens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D2CDA-782D-E69E-CFFB-5B8BC77A0B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Men were in charge</a:t>
            </a:r>
          </a:p>
          <a:p>
            <a:r>
              <a:rPr lang="en-US" dirty="0"/>
              <a:t>Poorer women were allowed to work in the market</a:t>
            </a:r>
          </a:p>
          <a:p>
            <a:r>
              <a:rPr lang="en-US" dirty="0"/>
              <a:t>Richer women were expected to stay at home</a:t>
            </a:r>
          </a:p>
          <a:p>
            <a:r>
              <a:rPr lang="en-US" dirty="0"/>
              <a:t>Poorer and richer men were expected to work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18423-D85F-AFDD-E84C-BD94E5542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Sparta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1AFA3B-9BC2-08FF-5F20-90C954BC3F6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Men were in charge</a:t>
            </a:r>
          </a:p>
          <a:p>
            <a:r>
              <a:rPr lang="en-US" dirty="0"/>
              <a:t>Women could work but most managed the home</a:t>
            </a:r>
          </a:p>
          <a:p>
            <a:r>
              <a:rPr lang="en-US" dirty="0"/>
              <a:t>Women could have an education</a:t>
            </a:r>
          </a:p>
          <a:p>
            <a:r>
              <a:rPr lang="en-US" dirty="0"/>
              <a:t>Women could sell property</a:t>
            </a:r>
          </a:p>
          <a:p>
            <a:r>
              <a:rPr lang="en-US" dirty="0"/>
              <a:t>Women were trained in sports</a:t>
            </a:r>
          </a:p>
          <a:p>
            <a:r>
              <a:rPr lang="en-US" dirty="0"/>
              <a:t>Men worked</a:t>
            </a:r>
          </a:p>
        </p:txBody>
      </p:sp>
    </p:spTree>
    <p:extLst>
      <p:ext uri="{BB962C8B-B14F-4D97-AF65-F5344CB8AC3E}">
        <p14:creationId xmlns:p14="http://schemas.microsoft.com/office/powerpoint/2010/main" val="171707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CF2A5-7938-1AD5-86BB-3FC476DC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Children’s Lives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80BE6-51AA-7A6F-3D49-744A7B06C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76B5A-64F1-4B42-80FD-F98C7F892D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Boys went to school to learn reading, writing, and how to be good citizens. </a:t>
            </a:r>
          </a:p>
          <a:p>
            <a:r>
              <a:rPr lang="en-US" dirty="0"/>
              <a:t>Girls learned at home from their moms how to cook and take care of a house.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AD7C4-F154-30A6-191D-4B0B91EE3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Spartans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A20A1-8CD1-E2C2-5780-D48EAFB215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Spartan boys were trained to be strong soldiers from a very young age. They had to be tough and learn to survive.</a:t>
            </a:r>
          </a:p>
          <a:p>
            <a:r>
              <a:rPr lang="en-US" dirty="0"/>
              <a:t>They didn't have much time for games. It was all about training and being the best warrior they could be.</a:t>
            </a:r>
          </a:p>
        </p:txBody>
      </p:sp>
    </p:spTree>
    <p:extLst>
      <p:ext uri="{BB962C8B-B14F-4D97-AF65-F5344CB8AC3E}">
        <p14:creationId xmlns:p14="http://schemas.microsoft.com/office/powerpoint/2010/main" val="84160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eece | Islands, Cities, Language, &amp; History | Britannica">
            <a:extLst>
              <a:ext uri="{FF2B5EF4-FFF2-40B4-BE49-F238E27FC236}">
                <a16:creationId xmlns:a16="http://schemas.microsoft.com/office/drawing/2014/main" id="{32FDD2A3-07E8-E4C6-77F3-45C5B0C7B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0"/>
            <a:ext cx="660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519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cial Structure - MISS FRANCINE'S WEBSITE 2022-2023">
            <a:extLst>
              <a:ext uri="{FF2B5EF4-FFF2-40B4-BE49-F238E27FC236}">
                <a16:creationId xmlns:a16="http://schemas.microsoft.com/office/drawing/2014/main" id="{6D700A6F-7871-2568-5E29-42F6A7333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12192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639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B7A2C-9B9E-9B18-C6B0-0723E3D5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57C92-EECA-4016-6EAA-2BF8D3AED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Athens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430F4-3E6E-CF31-E133-81475EF98D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Relied on trade and colonization to get what they needed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3755F-BC29-0605-DAF0-DDA807840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Sparta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B19A1C-46F7-B1E0-7A75-5D5CAEFD833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Conquered whoever had what they needed</a:t>
            </a:r>
          </a:p>
        </p:txBody>
      </p:sp>
    </p:spTree>
    <p:extLst>
      <p:ext uri="{BB962C8B-B14F-4D97-AF65-F5344CB8AC3E}">
        <p14:creationId xmlns:p14="http://schemas.microsoft.com/office/powerpoint/2010/main" val="786955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2" name="Rectangle 923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941F2-9272-FB9E-CDDE-257B2DFD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We Do</a:t>
            </a:r>
          </a:p>
        </p:txBody>
      </p:sp>
      <p:sp>
        <p:nvSpPr>
          <p:cNvPr id="923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38B73-886C-4FC6-218F-285134282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/>
              <a:t>Let’s Read!</a:t>
            </a:r>
          </a:p>
          <a:p>
            <a:pPr lvl="1"/>
            <a:r>
              <a:rPr lang="en-US" sz="2200"/>
              <a:t>Pp. 239-243</a:t>
            </a:r>
          </a:p>
        </p:txBody>
      </p:sp>
      <p:pic>
        <p:nvPicPr>
          <p:cNvPr id="9218" name="Picture 2" descr="Reading Rainbow">
            <a:extLst>
              <a:ext uri="{FF2B5EF4-FFF2-40B4-BE49-F238E27FC236}">
                <a16:creationId xmlns:a16="http://schemas.microsoft.com/office/drawing/2014/main" id="{1AC1965A-5B16-ABB5-E4CE-FD4E19671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357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B97AE-0FC2-619E-C715-FED8DC91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4B508-7FDF-36BC-89F3-68BA6A7C4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model family and discuss roles (Greek or Spartan)</a:t>
            </a:r>
          </a:p>
          <a:p>
            <a:r>
              <a:rPr lang="en-US" dirty="0"/>
              <a:t>Think about all we have discussed and read</a:t>
            </a:r>
          </a:p>
          <a:p>
            <a:r>
              <a:rPr lang="en-US" dirty="0"/>
              <a:t>You and your group will then tell us about your “daily life”</a:t>
            </a:r>
          </a:p>
          <a:p>
            <a:r>
              <a:rPr lang="en-US" dirty="0"/>
              <a:t>Take about 10 minutes and then we will discuss</a:t>
            </a:r>
          </a:p>
        </p:txBody>
      </p:sp>
    </p:spTree>
    <p:extLst>
      <p:ext uri="{BB962C8B-B14F-4D97-AF65-F5344CB8AC3E}">
        <p14:creationId xmlns:p14="http://schemas.microsoft.com/office/powerpoint/2010/main" val="4245177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A8F89-DBC4-DF71-2CE4-52AB2082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Alone/Exit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798CD-5A2D-9924-FA81-E4F34CED5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paragraph about how your life compares to an ancient Greek/Spartan child</a:t>
            </a:r>
          </a:p>
        </p:txBody>
      </p:sp>
    </p:spTree>
    <p:extLst>
      <p:ext uri="{BB962C8B-B14F-4D97-AF65-F5344CB8AC3E}">
        <p14:creationId xmlns:p14="http://schemas.microsoft.com/office/powerpoint/2010/main" val="542742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C6839-0398-15A6-1552-51EE76970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Do Now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BB379-CC38-1EFA-15C9-1B2C0C27E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/>
              <a:t>What makes a “good” question?</a:t>
            </a:r>
          </a:p>
          <a:p>
            <a:r>
              <a:rPr lang="en-US" sz="2200"/>
              <a:t>Why do we ask questions?</a:t>
            </a:r>
          </a:p>
        </p:txBody>
      </p:sp>
      <p:pic>
        <p:nvPicPr>
          <p:cNvPr id="1026" name="Picture 2" descr="Socrates, I know things, meme Men's T-Shirt">
            <a:extLst>
              <a:ext uri="{FF2B5EF4-FFF2-40B4-BE49-F238E27FC236}">
                <a16:creationId xmlns:a16="http://schemas.microsoft.com/office/drawing/2014/main" id="{5874AA88-883B-4A30-3D31-B8BBF1174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391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205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C6720-C187-6724-961B-78E95870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Who was Socrates?</a:t>
            </a:r>
          </a:p>
        </p:txBody>
      </p:sp>
      <p:sp>
        <p:nvSpPr>
          <p:cNvPr id="205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C2888-55D9-CA50-6030-3493C5F1B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000"/>
              <a:t>Socrates was a famous teacher and philosopher in Ancient Greece.</a:t>
            </a:r>
          </a:p>
          <a:p>
            <a:r>
              <a:rPr lang="en-US" sz="2000"/>
              <a:t>Instead of giving answers, Socrates asked questions to help people think deeply and find their own answers.</a:t>
            </a:r>
          </a:p>
          <a:p>
            <a:r>
              <a:rPr lang="en-US" sz="2000"/>
              <a:t>This method is called the “Socratic Method” and is still used today in schools, debates, and even courts.</a:t>
            </a:r>
          </a:p>
        </p:txBody>
      </p:sp>
      <p:pic>
        <p:nvPicPr>
          <p:cNvPr id="2052" name="Picture 4" descr="The Origin of Socrates: What We Know (and Don't Know) | Discover Magazine">
            <a:extLst>
              <a:ext uri="{FF2B5EF4-FFF2-40B4-BE49-F238E27FC236}">
                <a16:creationId xmlns:a16="http://schemas.microsoft.com/office/drawing/2014/main" id="{221C24F2-98F0-F422-EBD9-B57B25CB3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r="27755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343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927C6-0038-03DA-971F-A1F88811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Socratic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B95C7-6691-381E-7EA4-302028239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Socratic Method is about:</a:t>
            </a:r>
          </a:p>
          <a:p>
            <a:pPr lvl="1"/>
            <a:r>
              <a:rPr lang="en-US" dirty="0"/>
              <a:t>Asking open-ended questions (not just “yes” or “no” questions).</a:t>
            </a:r>
          </a:p>
          <a:p>
            <a:pPr lvl="1"/>
            <a:r>
              <a:rPr lang="en-US" dirty="0"/>
              <a:t>Listening carefully to what others say.</a:t>
            </a:r>
          </a:p>
          <a:p>
            <a:pPr lvl="1"/>
            <a:r>
              <a:rPr lang="en-US" dirty="0"/>
              <a:t>Responding with more questions to explore their ideas</a:t>
            </a:r>
          </a:p>
          <a:p>
            <a:r>
              <a:rPr lang="en-US" dirty="0"/>
              <a:t>Examples of Socratic Questions:</a:t>
            </a:r>
          </a:p>
          <a:p>
            <a:pPr lvl="1"/>
            <a:r>
              <a:rPr lang="en-US" dirty="0"/>
              <a:t>Why do you think that?</a:t>
            </a:r>
          </a:p>
          <a:p>
            <a:pPr lvl="1"/>
            <a:r>
              <a:rPr lang="en-US" dirty="0"/>
              <a:t>Can you explain your reasoning?</a:t>
            </a:r>
          </a:p>
          <a:p>
            <a:pPr lvl="1"/>
            <a:r>
              <a:rPr lang="en-US" dirty="0"/>
              <a:t>What evidence supports your idea?</a:t>
            </a:r>
          </a:p>
          <a:p>
            <a:pPr lvl="1"/>
            <a:r>
              <a:rPr lang="en-US" dirty="0"/>
              <a:t>What if we looked at it differently?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06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CFFA-1D98-1D38-0E6D-A7732DEE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85970-FE03-52AE-60E9-749D118C5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Socrates, and I have a question for you:</a:t>
            </a:r>
          </a:p>
          <a:p>
            <a:pPr lvl="1"/>
            <a:r>
              <a:rPr lang="en-US" dirty="0"/>
              <a:t>Your best friend stole a candy bar. They feel bad and tell you about it. What should you do?</a:t>
            </a:r>
          </a:p>
        </p:txBody>
      </p:sp>
    </p:spTree>
    <p:extLst>
      <p:ext uri="{BB962C8B-B14F-4D97-AF65-F5344CB8AC3E}">
        <p14:creationId xmlns:p14="http://schemas.microsoft.com/office/powerpoint/2010/main" val="2971040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77986-6437-42DE-E8C2-DAD9B8DF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Socrates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269CF-A55D-FF07-A50B-C9042300E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in groups (3-4)</a:t>
            </a:r>
          </a:p>
          <a:p>
            <a:r>
              <a:rPr lang="en-US" dirty="0"/>
              <a:t>Everyone gets a chance to be Socrates</a:t>
            </a:r>
          </a:p>
          <a:p>
            <a:r>
              <a:rPr lang="en-US" dirty="0"/>
              <a:t>Choose one of these dilemmas and discuss:</a:t>
            </a:r>
          </a:p>
          <a:p>
            <a:pPr lvl="1"/>
            <a:r>
              <a:rPr lang="en-US" dirty="0"/>
              <a:t>Your friend is being bullied. Should you tell a teacher or stay silent?</a:t>
            </a:r>
          </a:p>
          <a:p>
            <a:pPr lvl="1"/>
            <a:r>
              <a:rPr lang="en-US" dirty="0"/>
              <a:t>Your team lost a game, and a teammate wants to blame the referee. What should you say?</a:t>
            </a:r>
          </a:p>
          <a:p>
            <a:pPr lvl="1"/>
            <a:r>
              <a:rPr lang="en-US" dirty="0"/>
              <a:t>You promised to help your sibling with homework, but your favorite TV show is on. What should you do?</a:t>
            </a:r>
          </a:p>
        </p:txBody>
      </p:sp>
    </p:spTree>
    <p:extLst>
      <p:ext uri="{BB962C8B-B14F-4D97-AF65-F5344CB8AC3E}">
        <p14:creationId xmlns:p14="http://schemas.microsoft.com/office/powerpoint/2010/main" val="79512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5395-4B45-9E8F-626F-24070BED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Greek 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65B4F-51CC-5424-095D-BD709DAA9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Peninsula</a:t>
            </a:r>
            <a:r>
              <a:rPr lang="en-US" dirty="0"/>
              <a:t>: Land mass with water on three sides</a:t>
            </a:r>
          </a:p>
          <a:p>
            <a:r>
              <a:rPr lang="en-US" b="1" dirty="0"/>
              <a:t>Valley</a:t>
            </a:r>
            <a:r>
              <a:rPr lang="en-US" dirty="0"/>
              <a:t>: land between mountains</a:t>
            </a:r>
          </a:p>
          <a:p>
            <a:r>
              <a:rPr lang="en-US" dirty="0"/>
              <a:t>Lots of water (three seas: Mediterranean, Ionian, and Aegean)</a:t>
            </a:r>
          </a:p>
          <a:p>
            <a:r>
              <a:rPr lang="en-US" dirty="0"/>
              <a:t>Lots of mountains</a:t>
            </a:r>
          </a:p>
          <a:p>
            <a:r>
              <a:rPr lang="en-US" dirty="0"/>
              <a:t>Hot, dry summers</a:t>
            </a:r>
          </a:p>
          <a:p>
            <a:r>
              <a:rPr lang="en-US" dirty="0"/>
              <a:t>Mild, wet winters</a:t>
            </a:r>
          </a:p>
          <a:p>
            <a:r>
              <a:rPr lang="en-US" dirty="0"/>
              <a:t>Shallow root crops: no good</a:t>
            </a:r>
          </a:p>
          <a:p>
            <a:pPr lvl="1"/>
            <a:r>
              <a:rPr lang="en-US" dirty="0"/>
              <a:t>Grains</a:t>
            </a:r>
          </a:p>
          <a:p>
            <a:r>
              <a:rPr lang="en-US" dirty="0"/>
              <a:t>Deep root crops: very good</a:t>
            </a:r>
          </a:p>
          <a:p>
            <a:pPr lvl="1"/>
            <a:r>
              <a:rPr lang="en-US" dirty="0"/>
              <a:t>Olive trees and grapes</a:t>
            </a:r>
          </a:p>
        </p:txBody>
      </p:sp>
    </p:spTree>
    <p:extLst>
      <p:ext uri="{BB962C8B-B14F-4D97-AF65-F5344CB8AC3E}">
        <p14:creationId xmlns:p14="http://schemas.microsoft.com/office/powerpoint/2010/main" val="20503385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53" name="Arc 615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F2958-0ABC-ACB5-5768-0A1ADFA20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Class Discussion</a:t>
            </a:r>
          </a:p>
        </p:txBody>
      </p:sp>
      <p:sp>
        <p:nvSpPr>
          <p:cNvPr id="6155" name="Freeform: Shape 615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Socrates and the Socratic Method by hotcheeto89 on DeviantArt">
            <a:extLst>
              <a:ext uri="{FF2B5EF4-FFF2-40B4-BE49-F238E27FC236}">
                <a16:creationId xmlns:a16="http://schemas.microsoft.com/office/drawing/2014/main" id="{C9F9C1F7-6589-7ACB-ABFD-3FFF978EA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0CF99-E1DC-55A6-CAA5-D79D237F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dirty="0"/>
              <a:t>Socrates said, “If you want to be wrong then follow the masses.”</a:t>
            </a:r>
          </a:p>
          <a:p>
            <a:pPr lvl="1"/>
            <a:r>
              <a:rPr lang="en-US" dirty="0"/>
              <a:t>What does this mean?</a:t>
            </a:r>
          </a:p>
          <a:p>
            <a:pPr lvl="2"/>
            <a:r>
              <a:rPr lang="en-US" dirty="0"/>
              <a:t>Let’s discuss</a:t>
            </a:r>
          </a:p>
        </p:txBody>
      </p:sp>
    </p:spTree>
    <p:extLst>
      <p:ext uri="{BB962C8B-B14F-4D97-AF65-F5344CB8AC3E}">
        <p14:creationId xmlns:p14="http://schemas.microsoft.com/office/powerpoint/2010/main" val="418908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Malagousia: The Cinderella of Greek Grapes - Greece Is">
            <a:extLst>
              <a:ext uri="{FF2B5EF4-FFF2-40B4-BE49-F238E27FC236}">
                <a16:creationId xmlns:a16="http://schemas.microsoft.com/office/drawing/2014/main" id="{60D3B6C9-957E-4E7D-5567-6CF1B98B5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6826" y="643467"/>
            <a:ext cx="4069147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A tree with a large root&#10;&#10;Description automatically generated">
            <a:extLst>
              <a:ext uri="{FF2B5EF4-FFF2-40B4-BE49-F238E27FC236}">
                <a16:creationId xmlns:a16="http://schemas.microsoft.com/office/drawing/2014/main" id="{29C8899E-0A1D-3025-4704-F19F939C8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1559" y="643467"/>
            <a:ext cx="4666453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Connector 3088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Haus | Aperitifs for the Modern Drinker – Haus">
            <a:extLst>
              <a:ext uri="{FF2B5EF4-FFF2-40B4-BE49-F238E27FC236}">
                <a16:creationId xmlns:a16="http://schemas.microsoft.com/office/drawing/2014/main" id="{C923096E-02D3-9BB3-EAAC-79E83D833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8525" y="3671316"/>
            <a:ext cx="3825748" cy="25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to Know Before You Buy Greek Olive Oil">
            <a:extLst>
              <a:ext uri="{FF2B5EF4-FFF2-40B4-BE49-F238E27FC236}">
                <a16:creationId xmlns:a16="http://schemas.microsoft.com/office/drawing/2014/main" id="{B12AEB2B-927E-7284-6393-52AC5BB1C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2075" y="3671316"/>
            <a:ext cx="3825421" cy="25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38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E2EDF-39A9-7D27-DF12-939627C7B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Greeks (pp. 221-23)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9F197-0B16-906D-0608-F70F4CE76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Minoans</a:t>
            </a:r>
          </a:p>
          <a:p>
            <a:pPr lvl="1"/>
            <a:r>
              <a:rPr lang="en-US" dirty="0"/>
              <a:t>Highly advanced, writing systems, stone palaces with running water</a:t>
            </a:r>
          </a:p>
          <a:p>
            <a:r>
              <a:rPr lang="en-US" dirty="0"/>
              <a:t>Mycenaeans</a:t>
            </a:r>
          </a:p>
          <a:p>
            <a:pPr lvl="1"/>
            <a:r>
              <a:rPr lang="en-US" dirty="0"/>
              <a:t>Towns governed by monarchies (kings), made bronze weapons, traded for copper and ivory, and stole gold</a:t>
            </a:r>
          </a:p>
          <a:p>
            <a:pPr lvl="1"/>
            <a:r>
              <a:rPr lang="en-US" dirty="0"/>
              <a:t>Killed off by the Dorians</a:t>
            </a:r>
          </a:p>
          <a:p>
            <a:r>
              <a:rPr lang="en-US" dirty="0"/>
              <a:t>The Dark Age</a:t>
            </a:r>
          </a:p>
          <a:p>
            <a:pPr lvl="1"/>
            <a:r>
              <a:rPr lang="en-US" dirty="0"/>
              <a:t>1100-750 BCE</a:t>
            </a:r>
          </a:p>
          <a:p>
            <a:pPr lvl="1"/>
            <a:r>
              <a:rPr lang="en-US" dirty="0"/>
              <a:t>People lost the ability to read and write</a:t>
            </a:r>
          </a:p>
          <a:p>
            <a:pPr lvl="1"/>
            <a:r>
              <a:rPr lang="en-US" dirty="0"/>
              <a:t>Many moved to Anatolia (Ionia)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3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41BD1-2E06-1E6F-233E-102C81D20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City-States (pp. 225-26)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B2E51-C019-1B7B-BD50-8D143125F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Polis = City-State</a:t>
            </a:r>
          </a:p>
          <a:p>
            <a:r>
              <a:rPr lang="en-US" dirty="0"/>
              <a:t>City-State = Big city with government and small villages around it</a:t>
            </a:r>
          </a:p>
          <a:p>
            <a:pPr lvl="1"/>
            <a:r>
              <a:rPr lang="en-US" dirty="0"/>
              <a:t>Or = The city and the suburbs</a:t>
            </a:r>
          </a:p>
          <a:p>
            <a:r>
              <a:rPr lang="en-US" dirty="0"/>
              <a:t>Citizens of the city-state would make their own laws</a:t>
            </a:r>
          </a:p>
          <a:p>
            <a:r>
              <a:rPr lang="en-US" dirty="0"/>
              <a:t>Two level to a city-state</a:t>
            </a:r>
          </a:p>
          <a:p>
            <a:pPr lvl="1"/>
            <a:r>
              <a:rPr lang="en-US" dirty="0"/>
              <a:t>Acropolis = “High City”: temples and government offices</a:t>
            </a:r>
          </a:p>
          <a:p>
            <a:pPr lvl="1"/>
            <a:r>
              <a:rPr lang="en-US" dirty="0"/>
              <a:t>Lowlands: homes, shops, and farms</a:t>
            </a:r>
          </a:p>
          <a:p>
            <a:r>
              <a:rPr lang="en-US" dirty="0"/>
              <a:t>Politics = the art and practice of government</a:t>
            </a:r>
          </a:p>
          <a:p>
            <a:r>
              <a:rPr lang="en-US" dirty="0"/>
              <a:t>Aristocracy = hereditary (by birth) class of rulers</a:t>
            </a:r>
          </a:p>
          <a:p>
            <a:pPr lvl="1"/>
            <a:r>
              <a:rPr lang="en-US" dirty="0"/>
              <a:t>“rule by the best people”</a:t>
            </a:r>
          </a:p>
        </p:txBody>
      </p:sp>
    </p:spTree>
    <p:extLst>
      <p:ext uri="{BB962C8B-B14F-4D97-AF65-F5344CB8AC3E}">
        <p14:creationId xmlns:p14="http://schemas.microsoft.com/office/powerpoint/2010/main" val="4084782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92EE-646A-A915-4751-8005928C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DC3C-D505-16B5-9A0E-78EE2C7D2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a map of Greece and find the following features and their names:</a:t>
            </a:r>
          </a:p>
          <a:p>
            <a:pPr lvl="1"/>
            <a:r>
              <a:rPr lang="en-US" dirty="0"/>
              <a:t>Two mountains</a:t>
            </a:r>
          </a:p>
          <a:p>
            <a:pPr lvl="1"/>
            <a:r>
              <a:rPr lang="en-US" dirty="0"/>
              <a:t>One mountain range</a:t>
            </a:r>
          </a:p>
          <a:p>
            <a:pPr lvl="1"/>
            <a:r>
              <a:rPr lang="en-US" dirty="0"/>
              <a:t>Two islands</a:t>
            </a:r>
          </a:p>
          <a:p>
            <a:pPr lvl="1"/>
            <a:r>
              <a:rPr lang="en-US" dirty="0"/>
              <a:t>Three seas</a:t>
            </a:r>
          </a:p>
        </p:txBody>
      </p:sp>
    </p:spTree>
    <p:extLst>
      <p:ext uri="{BB962C8B-B14F-4D97-AF65-F5344CB8AC3E}">
        <p14:creationId xmlns:p14="http://schemas.microsoft.com/office/powerpoint/2010/main" val="57769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D873-4D68-8BD2-3FF5-BD8EFCCB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127B-1FA1-CDB3-F341-682D0ACD5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1-2 sentences about how mountains and seas impacted Greek life.</a:t>
            </a:r>
          </a:p>
        </p:txBody>
      </p:sp>
    </p:spTree>
    <p:extLst>
      <p:ext uri="{BB962C8B-B14F-4D97-AF65-F5344CB8AC3E}">
        <p14:creationId xmlns:p14="http://schemas.microsoft.com/office/powerpoint/2010/main" val="571357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6725</TotalTime>
  <Words>1731</Words>
  <Application>Microsoft Office PowerPoint</Application>
  <PresentationFormat>Widescreen</PresentationFormat>
  <Paragraphs>225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Aptos</vt:lpstr>
      <vt:lpstr>Aptos Display</vt:lpstr>
      <vt:lpstr>Arial</vt:lpstr>
      <vt:lpstr>Calibri</vt:lpstr>
      <vt:lpstr>Wingdings</vt:lpstr>
      <vt:lpstr>Office Theme</vt:lpstr>
      <vt:lpstr>Do Now</vt:lpstr>
      <vt:lpstr>Agenda</vt:lpstr>
      <vt:lpstr>PowerPoint Presentation</vt:lpstr>
      <vt:lpstr>Greek Geography</vt:lpstr>
      <vt:lpstr>PowerPoint Presentation</vt:lpstr>
      <vt:lpstr>Early Greeks (pp. 221-23)</vt:lpstr>
      <vt:lpstr>City-States (pp. 225-26)</vt:lpstr>
      <vt:lpstr>You Do Together</vt:lpstr>
      <vt:lpstr>You Do Alone</vt:lpstr>
      <vt:lpstr>Exit Ticket</vt:lpstr>
      <vt:lpstr>Do Now</vt:lpstr>
      <vt:lpstr>Agenda</vt:lpstr>
      <vt:lpstr>Athenian Democracy</vt:lpstr>
      <vt:lpstr>Sparta</vt:lpstr>
      <vt:lpstr>Spartan Oligarchy</vt:lpstr>
      <vt:lpstr>We Do</vt:lpstr>
      <vt:lpstr>You Do Together</vt:lpstr>
      <vt:lpstr>You Do Alone</vt:lpstr>
      <vt:lpstr>Exit Ticket</vt:lpstr>
      <vt:lpstr>Do Now</vt:lpstr>
      <vt:lpstr>Greek Mythology</vt:lpstr>
      <vt:lpstr>PowerPoint Presentation</vt:lpstr>
      <vt:lpstr>PowerPoint Presentation</vt:lpstr>
      <vt:lpstr>Key Figures in Greek Mythology</vt:lpstr>
      <vt:lpstr>Introducing Achilles and the Trojan War</vt:lpstr>
      <vt:lpstr>Do Now</vt:lpstr>
      <vt:lpstr>My Daily Responsibilities</vt:lpstr>
      <vt:lpstr>Family Life in Ancient Greece</vt:lpstr>
      <vt:lpstr>Children’s Lives</vt:lpstr>
      <vt:lpstr>PowerPoint Presentation</vt:lpstr>
      <vt:lpstr>Economy</vt:lpstr>
      <vt:lpstr>We Do</vt:lpstr>
      <vt:lpstr>You Do Together</vt:lpstr>
      <vt:lpstr>You Do Alone/Exit Ticket</vt:lpstr>
      <vt:lpstr>Do Now</vt:lpstr>
      <vt:lpstr>Who was Socrates?</vt:lpstr>
      <vt:lpstr>Socratic Method</vt:lpstr>
      <vt:lpstr>Practice Round</vt:lpstr>
      <vt:lpstr>You Are Socrates</vt:lpstr>
      <vt:lpstr>Class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McLaughlin, Joseph P.</dc:creator>
  <cp:lastModifiedBy>McLaughlin, Joseph P.</cp:lastModifiedBy>
  <cp:revision>2</cp:revision>
  <dcterms:created xsi:type="dcterms:W3CDTF">2025-01-03T19:48:38Z</dcterms:created>
  <dcterms:modified xsi:type="dcterms:W3CDTF">2025-01-27T13:05:11Z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42f8b2-88d4-454a-ae0a-d915e44763d2_Enabled">
    <vt:lpwstr>true</vt:lpwstr>
  </property>
  <property fmtid="{D5CDD505-2E9C-101B-9397-08002B2CF9AE}" pid="3" name="MSIP_Label_f442f8b2-88d4-454a-ae0a-d915e44763d2_SetDate">
    <vt:lpwstr>2025-01-03T21:26:53Z</vt:lpwstr>
  </property>
  <property fmtid="{D5CDD505-2E9C-101B-9397-08002B2CF9AE}" pid="4" name="MSIP_Label_f442f8b2-88d4-454a-ae0a-d915e44763d2_Method">
    <vt:lpwstr>Standard</vt:lpwstr>
  </property>
  <property fmtid="{D5CDD505-2E9C-101B-9397-08002B2CF9AE}" pid="5" name="MSIP_Label_f442f8b2-88d4-454a-ae0a-d915e44763d2_Name">
    <vt:lpwstr>defa4170-0d19-0005-0003-bc88714345d2</vt:lpwstr>
  </property>
  <property fmtid="{D5CDD505-2E9C-101B-9397-08002B2CF9AE}" pid="6" name="MSIP_Label_f442f8b2-88d4-454a-ae0a-d915e44763d2_SiteId">
    <vt:lpwstr>08e33d6b-a654-486a-80e3-20b190ae22d7</vt:lpwstr>
  </property>
  <property fmtid="{D5CDD505-2E9C-101B-9397-08002B2CF9AE}" pid="7" name="MSIP_Label_f442f8b2-88d4-454a-ae0a-d915e44763d2_ActionId">
    <vt:lpwstr>04ffca80-0021-424d-a49b-e8e3b6f61314</vt:lpwstr>
  </property>
  <property fmtid="{D5CDD505-2E9C-101B-9397-08002B2CF9AE}" pid="8" name="MSIP_Label_f442f8b2-88d4-454a-ae0a-d915e44763d2_ContentBits">
    <vt:lpwstr>0</vt:lpwstr>
  </property>
</Properties>
</file>