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46d1c46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46d1c46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46d1c4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46d1c4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46d1c46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246d1c46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246d1c46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246d1c46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25d60719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25d60719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46d1c4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46d1c4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246d1c46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246d1c46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246d1c46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246d1c46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9EAD3"/>
            </a:gs>
            <a:gs pos="50000">
              <a:srgbClr val="C6CFC3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ealth/list-of-phobi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hsinform.scot/healthy-living/mental-wellbeing/fears-and-phobias/help-for-phobias" TargetMode="External"/><Relationship Id="rId5" Type="http://schemas.openxmlformats.org/officeDocument/2006/relationships/hyperlink" Target="https://www.nimh.nih.gov/health/statistics/specific-phobia.shtml" TargetMode="External"/><Relationship Id="rId4" Type="http://schemas.openxmlformats.org/officeDocument/2006/relationships/hyperlink" Target="https://www.healthline.com/medical-te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Phobia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Jesus, Evan, Dominic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Phobia? What Is It?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Phobia- an irrational fear or aversion of something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Very common mental illness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 types of Phobia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Animal Related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Natural Environment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Medical Issues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Specific Situations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750" y="2934100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Symptoms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Shaking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Sweating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Nausea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Intense fear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075" y="2420975"/>
            <a:ext cx="428625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Causes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fully understand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Maybe genetics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environmental causes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Chemical causes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750" y="2"/>
            <a:ext cx="4874250" cy="2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893" y="2740403"/>
            <a:ext cx="3516732" cy="24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some medications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Therapy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Support from family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Only weakens the symptoms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807" y="7"/>
            <a:ext cx="4254200" cy="25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512" y="2571750"/>
            <a:ext cx="3434767" cy="257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Question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is the best way to take care of someone with a Phobia?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you think the best way to deal with someone when they are confronted by the thing they fear?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U.S. Statistics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estimated 12.5% of U.S. adults experience a phobia in their life.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Overall 12.2% of females experience a phobia and 5.8% males experience a phobia.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 people 18-29 and 45-59 have the highest percent of phobia at 10.3%.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Available Services and Resources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treatments for phobia through the NHS and other medical organizations.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Unfortunately there are not quick fixes it can take years to finally overcome your phobia.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NHS can bring together counsellors, social workers, and psychologists to help you surpass your phobias.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https://www.healthline.com/health/list-of-phobias</a:t>
            </a:r>
            <a:r>
              <a:rPr lang="en"/>
              <a:t> (</a:t>
            </a:r>
            <a:r>
              <a:rPr lang="en" sz="1200">
                <a:solidFill>
                  <a:srgbClr val="404141"/>
                </a:solidFill>
                <a:latin typeface="Roboto"/>
                <a:ea typeface="Roboto"/>
                <a:cs typeface="Roboto"/>
                <a:sym typeface="Roboto"/>
              </a:rPr>
              <a:t>Medically reviewed by</a:t>
            </a:r>
            <a:r>
              <a:rPr lang="en" sz="1200">
                <a:solidFill>
                  <a:srgbClr val="40414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1200" u="sng">
                <a:solidFill>
                  <a:srgbClr val="40414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Timothy J. Legg, PhD, CRNP</a:t>
            </a:r>
            <a:r>
              <a:rPr lang="en" sz="1200">
                <a:solidFill>
                  <a:srgbClr val="404141"/>
                </a:solidFill>
                <a:latin typeface="Roboto"/>
                <a:ea typeface="Roboto"/>
                <a:cs typeface="Roboto"/>
                <a:sym typeface="Roboto"/>
              </a:rPr>
              <a:t>on January 3, 2019 — Written by Corinne O'Keefe Osborn)</a:t>
            </a:r>
            <a:endParaRPr sz="1200">
              <a:solidFill>
                <a:srgbClr val="40414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https://www.nimh.nih.gov/health/statistics/specific-phobia.shtml</a:t>
            </a:r>
            <a:endParaRPr>
              <a:solidFill>
                <a:srgbClr val="40414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https://www.nhsinform.scot/healthy-living/mental-wellbeing/fears-and-phobias/help-for-phobias</a:t>
            </a:r>
            <a:r>
              <a:rPr lang="en">
                <a:solidFill>
                  <a:srgbClr val="40414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4041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Macintosh PowerPoint</Application>
  <PresentationFormat>On-screen Show 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Roboto</vt:lpstr>
      <vt:lpstr>Arial</vt:lpstr>
      <vt:lpstr>Simple Light</vt:lpstr>
      <vt:lpstr>Phobia</vt:lpstr>
      <vt:lpstr>Phobia? What Is It?</vt:lpstr>
      <vt:lpstr>Common Symptoms</vt:lpstr>
      <vt:lpstr>Possible Causes</vt:lpstr>
      <vt:lpstr>Treatments</vt:lpstr>
      <vt:lpstr>Class Question</vt:lpstr>
      <vt:lpstr>Relevant U.S. Statistics</vt:lpstr>
      <vt:lpstr>Available Services and Resources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Phobia</dc:title>
  <cp:lastModifiedBy>Alena Armstrong</cp:lastModifiedBy>
  <cp:revision>1</cp:revision>
  <dcterms:modified xsi:type="dcterms:W3CDTF">2019-03-22T00:24:53Z</dcterms:modified>
</cp:coreProperties>
</file>