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57" r:id="rId3"/>
    <p:sldId id="258" r:id="rId4"/>
    <p:sldId id="261" r:id="rId5"/>
    <p:sldId id="259" r:id="rId6"/>
    <p:sldId id="260" r:id="rId7"/>
    <p:sldId id="262" r:id="rId8"/>
    <p:sldId id="263" r:id="rId9"/>
    <p:sldId id="264" r:id="rId10"/>
    <p:sldId id="273" r:id="rId11"/>
    <p:sldId id="280" r:id="rId12"/>
    <p:sldId id="269" r:id="rId13"/>
    <p:sldId id="266" r:id="rId14"/>
    <p:sldId id="267" r:id="rId15"/>
    <p:sldId id="271" r:id="rId16"/>
    <p:sldId id="270" r:id="rId17"/>
    <p:sldId id="272" r:id="rId18"/>
    <p:sldId id="277" r:id="rId19"/>
    <p:sldId id="279" r:id="rId20"/>
    <p:sldId id="281" r:id="rId21"/>
    <p:sldId id="265"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FC1D8-1F19-9F9F-7F09-294D6065F3D6}" v="3563" dt="2021-08-20T23:34:18.021"/>
    <p1510:client id="{B3EDE61F-68DE-42E6-A434-76D8E8D90247}" v="1268" dt="2021-08-13T15:54:13.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101" d="100"/>
          <a:sy n="101"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959013F6-7771-4425-96B3-1F0E77D76CA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B0D18E8-C03C-4BE5-BD49-6E1A066B36EE}">
      <dgm:prSet/>
      <dgm:spPr/>
      <dgm:t>
        <a:bodyPr/>
        <a:lstStyle/>
        <a:p>
          <a:r>
            <a:rPr lang="en-US" dirty="0"/>
            <a:t>Color : Pink</a:t>
          </a:r>
        </a:p>
      </dgm:t>
    </dgm:pt>
    <dgm:pt modelId="{2CED75A1-F418-462C-9771-9D4CCE5FE49A}" type="parTrans" cxnId="{6FB01332-B303-4F11-A5C3-9F0D1502F536}">
      <dgm:prSet/>
      <dgm:spPr/>
      <dgm:t>
        <a:bodyPr/>
        <a:lstStyle/>
        <a:p>
          <a:endParaRPr lang="en-US"/>
        </a:p>
      </dgm:t>
    </dgm:pt>
    <dgm:pt modelId="{18C31F95-F54D-4094-B4AC-E8E8E07E39A1}" type="sibTrans" cxnId="{6FB01332-B303-4F11-A5C3-9F0D1502F536}">
      <dgm:prSet/>
      <dgm:spPr/>
      <dgm:t>
        <a:bodyPr/>
        <a:lstStyle/>
        <a:p>
          <a:endParaRPr lang="en-US"/>
        </a:p>
      </dgm:t>
    </dgm:pt>
    <dgm:pt modelId="{7854CAF4-E0A9-43DC-B29A-A3E34F8AC38A}">
      <dgm:prSet/>
      <dgm:spPr/>
      <dgm:t>
        <a:bodyPr/>
        <a:lstStyle/>
        <a:p>
          <a:r>
            <a:rPr lang="en-US" dirty="0"/>
            <a:t>Food: Pizza and Tacos</a:t>
          </a:r>
        </a:p>
      </dgm:t>
    </dgm:pt>
    <dgm:pt modelId="{BBE50E50-907D-4AC6-8F5C-3CF7252B5D95}" type="parTrans" cxnId="{ECC8767B-2A04-433F-A252-217012492E55}">
      <dgm:prSet/>
      <dgm:spPr/>
      <dgm:t>
        <a:bodyPr/>
        <a:lstStyle/>
        <a:p>
          <a:endParaRPr lang="en-US"/>
        </a:p>
      </dgm:t>
    </dgm:pt>
    <dgm:pt modelId="{0EE304B2-7F42-4C37-ADDB-DEC34B2484E2}" type="sibTrans" cxnId="{ECC8767B-2A04-433F-A252-217012492E55}">
      <dgm:prSet/>
      <dgm:spPr/>
      <dgm:t>
        <a:bodyPr/>
        <a:lstStyle/>
        <a:p>
          <a:endParaRPr lang="en-US"/>
        </a:p>
      </dgm:t>
    </dgm:pt>
    <dgm:pt modelId="{7BA850BD-9E6B-4908-8EDE-BB46A2550565}">
      <dgm:prSet/>
      <dgm:spPr/>
      <dgm:t>
        <a:bodyPr/>
        <a:lstStyle/>
        <a:p>
          <a:r>
            <a:rPr lang="en-US" dirty="0"/>
            <a:t>Restaurant: Subway</a:t>
          </a:r>
        </a:p>
      </dgm:t>
    </dgm:pt>
    <dgm:pt modelId="{E70FE415-D71A-4542-A70C-ED88B4F2B8A9}" type="parTrans" cxnId="{C859C04D-5E5E-4A29-BD8D-CFB470BA5871}">
      <dgm:prSet/>
      <dgm:spPr/>
      <dgm:t>
        <a:bodyPr/>
        <a:lstStyle/>
        <a:p>
          <a:endParaRPr lang="en-US"/>
        </a:p>
      </dgm:t>
    </dgm:pt>
    <dgm:pt modelId="{AD4CDD42-A585-4C1D-9762-45AAC4DD77AA}" type="sibTrans" cxnId="{C859C04D-5E5E-4A29-BD8D-CFB470BA5871}">
      <dgm:prSet/>
      <dgm:spPr/>
      <dgm:t>
        <a:bodyPr/>
        <a:lstStyle/>
        <a:p>
          <a:endParaRPr lang="en-US"/>
        </a:p>
      </dgm:t>
    </dgm:pt>
    <dgm:pt modelId="{6C043538-AC06-488F-BEB3-9D732D13DE02}" type="pres">
      <dgm:prSet presAssocID="{959013F6-7771-4425-96B3-1F0E77D76CAB}" presName="linear" presStyleCnt="0">
        <dgm:presLayoutVars>
          <dgm:animLvl val="lvl"/>
          <dgm:resizeHandles val="exact"/>
        </dgm:presLayoutVars>
      </dgm:prSet>
      <dgm:spPr/>
    </dgm:pt>
    <dgm:pt modelId="{02331FEA-6537-4C78-B906-36D3DDCE974D}" type="pres">
      <dgm:prSet presAssocID="{5B0D18E8-C03C-4BE5-BD49-6E1A066B36EE}" presName="parentText" presStyleLbl="node1" presStyleIdx="0" presStyleCnt="3">
        <dgm:presLayoutVars>
          <dgm:chMax val="0"/>
          <dgm:bulletEnabled val="1"/>
        </dgm:presLayoutVars>
      </dgm:prSet>
      <dgm:spPr/>
    </dgm:pt>
    <dgm:pt modelId="{B0DA7FE5-1A33-48E0-9D00-AE2117D37C71}" type="pres">
      <dgm:prSet presAssocID="{18C31F95-F54D-4094-B4AC-E8E8E07E39A1}" presName="spacer" presStyleCnt="0"/>
      <dgm:spPr/>
    </dgm:pt>
    <dgm:pt modelId="{2215FDDC-9CC8-40F6-928B-59BD2F3B40FA}" type="pres">
      <dgm:prSet presAssocID="{7854CAF4-E0A9-43DC-B29A-A3E34F8AC38A}" presName="parentText" presStyleLbl="node1" presStyleIdx="1" presStyleCnt="3">
        <dgm:presLayoutVars>
          <dgm:chMax val="0"/>
          <dgm:bulletEnabled val="1"/>
        </dgm:presLayoutVars>
      </dgm:prSet>
      <dgm:spPr/>
    </dgm:pt>
    <dgm:pt modelId="{B34AF66C-14EE-4692-927F-8A4A3AE5A23C}" type="pres">
      <dgm:prSet presAssocID="{0EE304B2-7F42-4C37-ADDB-DEC34B2484E2}" presName="spacer" presStyleCnt="0"/>
      <dgm:spPr/>
    </dgm:pt>
    <dgm:pt modelId="{F140E18B-7D6C-4D03-B04E-2EC53314040C}" type="pres">
      <dgm:prSet presAssocID="{7BA850BD-9E6B-4908-8EDE-BB46A2550565}" presName="parentText" presStyleLbl="node1" presStyleIdx="2" presStyleCnt="3">
        <dgm:presLayoutVars>
          <dgm:chMax val="0"/>
          <dgm:bulletEnabled val="1"/>
        </dgm:presLayoutVars>
      </dgm:prSet>
      <dgm:spPr/>
    </dgm:pt>
  </dgm:ptLst>
  <dgm:cxnLst>
    <dgm:cxn modelId="{00FAAF0D-1A3C-496F-ADF6-F28FCCB3C8A5}" type="presOf" srcId="{7BA850BD-9E6B-4908-8EDE-BB46A2550565}" destId="{F140E18B-7D6C-4D03-B04E-2EC53314040C}" srcOrd="0" destOrd="0" presId="urn:microsoft.com/office/officeart/2005/8/layout/vList2"/>
    <dgm:cxn modelId="{6FB01332-B303-4F11-A5C3-9F0D1502F536}" srcId="{959013F6-7771-4425-96B3-1F0E77D76CAB}" destId="{5B0D18E8-C03C-4BE5-BD49-6E1A066B36EE}" srcOrd="0" destOrd="0" parTransId="{2CED75A1-F418-462C-9771-9D4CCE5FE49A}" sibTransId="{18C31F95-F54D-4094-B4AC-E8E8E07E39A1}"/>
    <dgm:cxn modelId="{C859C04D-5E5E-4A29-BD8D-CFB470BA5871}" srcId="{959013F6-7771-4425-96B3-1F0E77D76CAB}" destId="{7BA850BD-9E6B-4908-8EDE-BB46A2550565}" srcOrd="2" destOrd="0" parTransId="{E70FE415-D71A-4542-A70C-ED88B4F2B8A9}" sibTransId="{AD4CDD42-A585-4C1D-9762-45AAC4DD77AA}"/>
    <dgm:cxn modelId="{EA393053-0C23-4FA3-863C-7C6F8D44ACB3}" type="presOf" srcId="{5B0D18E8-C03C-4BE5-BD49-6E1A066B36EE}" destId="{02331FEA-6537-4C78-B906-36D3DDCE974D}" srcOrd="0" destOrd="0" presId="urn:microsoft.com/office/officeart/2005/8/layout/vList2"/>
    <dgm:cxn modelId="{0D825353-D0A4-40EB-B761-7CF984EAF2DE}" type="presOf" srcId="{959013F6-7771-4425-96B3-1F0E77D76CAB}" destId="{6C043538-AC06-488F-BEB3-9D732D13DE02}" srcOrd="0" destOrd="0" presId="urn:microsoft.com/office/officeart/2005/8/layout/vList2"/>
    <dgm:cxn modelId="{ECC8767B-2A04-433F-A252-217012492E55}" srcId="{959013F6-7771-4425-96B3-1F0E77D76CAB}" destId="{7854CAF4-E0A9-43DC-B29A-A3E34F8AC38A}" srcOrd="1" destOrd="0" parTransId="{BBE50E50-907D-4AC6-8F5C-3CF7252B5D95}" sibTransId="{0EE304B2-7F42-4C37-ADDB-DEC34B2484E2}"/>
    <dgm:cxn modelId="{4237EDBF-D11A-4141-AA91-9E7687093354}" type="presOf" srcId="{7854CAF4-E0A9-43DC-B29A-A3E34F8AC38A}" destId="{2215FDDC-9CC8-40F6-928B-59BD2F3B40FA}" srcOrd="0" destOrd="0" presId="urn:microsoft.com/office/officeart/2005/8/layout/vList2"/>
    <dgm:cxn modelId="{57EA4963-C509-4F78-B485-352176590278}" type="presParOf" srcId="{6C043538-AC06-488F-BEB3-9D732D13DE02}" destId="{02331FEA-6537-4C78-B906-36D3DDCE974D}" srcOrd="0" destOrd="0" presId="urn:microsoft.com/office/officeart/2005/8/layout/vList2"/>
    <dgm:cxn modelId="{8B455DC4-EAB8-444F-A587-E17EB3D3555E}" type="presParOf" srcId="{6C043538-AC06-488F-BEB3-9D732D13DE02}" destId="{B0DA7FE5-1A33-48E0-9D00-AE2117D37C71}" srcOrd="1" destOrd="0" presId="urn:microsoft.com/office/officeart/2005/8/layout/vList2"/>
    <dgm:cxn modelId="{7EA178A0-0C73-4E57-82E6-8CA3C1C7ED18}" type="presParOf" srcId="{6C043538-AC06-488F-BEB3-9D732D13DE02}" destId="{2215FDDC-9CC8-40F6-928B-59BD2F3B40FA}" srcOrd="2" destOrd="0" presId="urn:microsoft.com/office/officeart/2005/8/layout/vList2"/>
    <dgm:cxn modelId="{A875ED5F-90D2-4735-8AAF-292F0383815B}" type="presParOf" srcId="{6C043538-AC06-488F-BEB3-9D732D13DE02}" destId="{B34AF66C-14EE-4692-927F-8A4A3AE5A23C}" srcOrd="3" destOrd="0" presId="urn:microsoft.com/office/officeart/2005/8/layout/vList2"/>
    <dgm:cxn modelId="{4177F62F-DBC5-4C14-ABB2-15CA1150E24D}" type="presParOf" srcId="{6C043538-AC06-488F-BEB3-9D732D13DE02}" destId="{F140E18B-7D6C-4D03-B04E-2EC53314040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3EFEAB-1BD5-4B3C-84C9-877EA03D62D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98410655-0642-4606-90CB-5646197DDA6A}">
      <dgm:prSet/>
      <dgm:spPr/>
      <dgm:t>
        <a:bodyPr/>
        <a:lstStyle/>
        <a:p>
          <a:r>
            <a:rPr lang="en-US"/>
            <a:t>Anything crafty</a:t>
          </a:r>
        </a:p>
      </dgm:t>
    </dgm:pt>
    <dgm:pt modelId="{4B1D83C0-E59B-4E0C-9AEA-C30694B565E4}" type="parTrans" cxnId="{41F05D58-046F-496B-9D30-80BE279827FE}">
      <dgm:prSet/>
      <dgm:spPr/>
      <dgm:t>
        <a:bodyPr/>
        <a:lstStyle/>
        <a:p>
          <a:endParaRPr lang="en-US"/>
        </a:p>
      </dgm:t>
    </dgm:pt>
    <dgm:pt modelId="{8FDE0085-DC78-41FD-B330-55C33E19DE29}" type="sibTrans" cxnId="{41F05D58-046F-496B-9D30-80BE279827FE}">
      <dgm:prSet/>
      <dgm:spPr/>
      <dgm:t>
        <a:bodyPr/>
        <a:lstStyle/>
        <a:p>
          <a:endParaRPr lang="en-US"/>
        </a:p>
      </dgm:t>
    </dgm:pt>
    <dgm:pt modelId="{0ABAB2A9-0F14-4881-BC88-9C89E953D928}">
      <dgm:prSet/>
      <dgm:spPr/>
      <dgm:t>
        <a:bodyPr/>
        <a:lstStyle/>
        <a:p>
          <a:r>
            <a:rPr lang="en-US"/>
            <a:t>Event planning</a:t>
          </a:r>
        </a:p>
      </dgm:t>
    </dgm:pt>
    <dgm:pt modelId="{F4D58450-22B9-4437-B31A-143E0380430F}" type="parTrans" cxnId="{3C85D828-7228-4765-95F6-379CBB4159E6}">
      <dgm:prSet/>
      <dgm:spPr/>
      <dgm:t>
        <a:bodyPr/>
        <a:lstStyle/>
        <a:p>
          <a:endParaRPr lang="en-US"/>
        </a:p>
      </dgm:t>
    </dgm:pt>
    <dgm:pt modelId="{4CE2D6B2-4FC9-4898-BA14-C3FFDD11D7B2}" type="sibTrans" cxnId="{3C85D828-7228-4765-95F6-379CBB4159E6}">
      <dgm:prSet/>
      <dgm:spPr/>
      <dgm:t>
        <a:bodyPr/>
        <a:lstStyle/>
        <a:p>
          <a:endParaRPr lang="en-US"/>
        </a:p>
      </dgm:t>
    </dgm:pt>
    <dgm:pt modelId="{9BFDE82C-4934-4D14-8466-3D67B145901F}">
      <dgm:prSet/>
      <dgm:spPr/>
      <dgm:t>
        <a:bodyPr/>
        <a:lstStyle/>
        <a:p>
          <a:r>
            <a:rPr lang="en-US"/>
            <a:t>My Vending Machine Business</a:t>
          </a:r>
        </a:p>
      </dgm:t>
    </dgm:pt>
    <dgm:pt modelId="{C18B33E6-6EEC-4711-9945-ECF18E7089C5}" type="parTrans" cxnId="{42AAD317-8290-4E00-9C86-A3776A93FADD}">
      <dgm:prSet/>
      <dgm:spPr/>
      <dgm:t>
        <a:bodyPr/>
        <a:lstStyle/>
        <a:p>
          <a:endParaRPr lang="en-US"/>
        </a:p>
      </dgm:t>
    </dgm:pt>
    <dgm:pt modelId="{7BBF30CE-95DB-4759-8E93-F6EA6FDD6ABF}" type="sibTrans" cxnId="{42AAD317-8290-4E00-9C86-A3776A93FADD}">
      <dgm:prSet/>
      <dgm:spPr/>
      <dgm:t>
        <a:bodyPr/>
        <a:lstStyle/>
        <a:p>
          <a:endParaRPr lang="en-US"/>
        </a:p>
      </dgm:t>
    </dgm:pt>
    <dgm:pt modelId="{1C9A3E10-A2E6-4E3D-973F-98F3A444135F}">
      <dgm:prSet/>
      <dgm:spPr/>
      <dgm:t>
        <a:bodyPr/>
        <a:lstStyle/>
        <a:p>
          <a:r>
            <a:rPr lang="en-US"/>
            <a:t>Spending time with family and friends</a:t>
          </a:r>
        </a:p>
      </dgm:t>
    </dgm:pt>
    <dgm:pt modelId="{D217CF9E-717F-4106-BE63-5DD1114F553F}" type="parTrans" cxnId="{7AC59B49-529D-4237-8A40-32F54B2B6E8C}">
      <dgm:prSet/>
      <dgm:spPr/>
      <dgm:t>
        <a:bodyPr/>
        <a:lstStyle/>
        <a:p>
          <a:endParaRPr lang="en-US"/>
        </a:p>
      </dgm:t>
    </dgm:pt>
    <dgm:pt modelId="{6EBCCBE5-A2C9-4A9B-863B-5515A1101D80}" type="sibTrans" cxnId="{7AC59B49-529D-4237-8A40-32F54B2B6E8C}">
      <dgm:prSet/>
      <dgm:spPr/>
      <dgm:t>
        <a:bodyPr/>
        <a:lstStyle/>
        <a:p>
          <a:endParaRPr lang="en-US"/>
        </a:p>
      </dgm:t>
    </dgm:pt>
    <dgm:pt modelId="{5AEF65E1-2C73-4B90-AA3F-E0B9CEAA1EF5}">
      <dgm:prSet/>
      <dgm:spPr/>
      <dgm:t>
        <a:bodyPr/>
        <a:lstStyle/>
        <a:p>
          <a:r>
            <a:rPr lang="en-US"/>
            <a:t>Quiet time</a:t>
          </a:r>
        </a:p>
      </dgm:t>
    </dgm:pt>
    <dgm:pt modelId="{95581B8A-334E-49F3-B491-C3AEB9DA5FC0}" type="parTrans" cxnId="{3ABFD8DA-8828-4DB6-9BF0-E10EBFC8D20C}">
      <dgm:prSet/>
      <dgm:spPr/>
      <dgm:t>
        <a:bodyPr/>
        <a:lstStyle/>
        <a:p>
          <a:endParaRPr lang="en-US"/>
        </a:p>
      </dgm:t>
    </dgm:pt>
    <dgm:pt modelId="{AD230B19-96DE-4991-8BB4-0A9E3EB9220A}" type="sibTrans" cxnId="{3ABFD8DA-8828-4DB6-9BF0-E10EBFC8D20C}">
      <dgm:prSet/>
      <dgm:spPr/>
      <dgm:t>
        <a:bodyPr/>
        <a:lstStyle/>
        <a:p>
          <a:endParaRPr lang="en-US"/>
        </a:p>
      </dgm:t>
    </dgm:pt>
    <dgm:pt modelId="{EC8F5D09-AC95-4BBE-B6BF-5371C37EC0B9}">
      <dgm:prSet/>
      <dgm:spPr/>
      <dgm:t>
        <a:bodyPr/>
        <a:lstStyle/>
        <a:p>
          <a:r>
            <a:rPr lang="en-US"/>
            <a:t>Shopping</a:t>
          </a:r>
        </a:p>
      </dgm:t>
    </dgm:pt>
    <dgm:pt modelId="{2C1C0D76-9890-426B-8E78-A907D1E6D021}" type="parTrans" cxnId="{F09CA632-133D-4DB6-B856-96F0C0B4B730}">
      <dgm:prSet/>
      <dgm:spPr/>
      <dgm:t>
        <a:bodyPr/>
        <a:lstStyle/>
        <a:p>
          <a:endParaRPr lang="en-US"/>
        </a:p>
      </dgm:t>
    </dgm:pt>
    <dgm:pt modelId="{5150A7B7-CE73-4454-9CC5-C91C774FB3B1}" type="sibTrans" cxnId="{F09CA632-133D-4DB6-B856-96F0C0B4B730}">
      <dgm:prSet/>
      <dgm:spPr/>
      <dgm:t>
        <a:bodyPr/>
        <a:lstStyle/>
        <a:p>
          <a:endParaRPr lang="en-US"/>
        </a:p>
      </dgm:t>
    </dgm:pt>
    <dgm:pt modelId="{CBD691F2-FC25-4F1A-8840-32E6509EABC3}" type="pres">
      <dgm:prSet presAssocID="{5C3EFEAB-1BD5-4B3C-84C9-877EA03D62DD}" presName="diagram" presStyleCnt="0">
        <dgm:presLayoutVars>
          <dgm:dir/>
          <dgm:resizeHandles val="exact"/>
        </dgm:presLayoutVars>
      </dgm:prSet>
      <dgm:spPr/>
    </dgm:pt>
    <dgm:pt modelId="{DF2096A4-0437-4F6F-B4C5-7ECB3AC5458E}" type="pres">
      <dgm:prSet presAssocID="{98410655-0642-4606-90CB-5646197DDA6A}" presName="node" presStyleLbl="node1" presStyleIdx="0" presStyleCnt="6">
        <dgm:presLayoutVars>
          <dgm:bulletEnabled val="1"/>
        </dgm:presLayoutVars>
      </dgm:prSet>
      <dgm:spPr/>
    </dgm:pt>
    <dgm:pt modelId="{EE75FD02-1B63-4787-9D11-AFD35290C1E2}" type="pres">
      <dgm:prSet presAssocID="{8FDE0085-DC78-41FD-B330-55C33E19DE29}" presName="sibTrans" presStyleCnt="0"/>
      <dgm:spPr/>
    </dgm:pt>
    <dgm:pt modelId="{CD75D632-1B52-4B29-85A9-82C4ECAC3BF0}" type="pres">
      <dgm:prSet presAssocID="{0ABAB2A9-0F14-4881-BC88-9C89E953D928}" presName="node" presStyleLbl="node1" presStyleIdx="1" presStyleCnt="6">
        <dgm:presLayoutVars>
          <dgm:bulletEnabled val="1"/>
        </dgm:presLayoutVars>
      </dgm:prSet>
      <dgm:spPr/>
    </dgm:pt>
    <dgm:pt modelId="{FB2312EB-A6A5-4443-B341-827F1E1DB5D7}" type="pres">
      <dgm:prSet presAssocID="{4CE2D6B2-4FC9-4898-BA14-C3FFDD11D7B2}" presName="sibTrans" presStyleCnt="0"/>
      <dgm:spPr/>
    </dgm:pt>
    <dgm:pt modelId="{76D9DEE1-5574-4B61-A36D-92EAA69AF2CA}" type="pres">
      <dgm:prSet presAssocID="{9BFDE82C-4934-4D14-8466-3D67B145901F}" presName="node" presStyleLbl="node1" presStyleIdx="2" presStyleCnt="6">
        <dgm:presLayoutVars>
          <dgm:bulletEnabled val="1"/>
        </dgm:presLayoutVars>
      </dgm:prSet>
      <dgm:spPr/>
    </dgm:pt>
    <dgm:pt modelId="{1FB1D853-AC2A-4A10-BC93-808DF8118899}" type="pres">
      <dgm:prSet presAssocID="{7BBF30CE-95DB-4759-8E93-F6EA6FDD6ABF}" presName="sibTrans" presStyleCnt="0"/>
      <dgm:spPr/>
    </dgm:pt>
    <dgm:pt modelId="{19C250A0-19D1-4C5A-B0A9-2230BF85EEBA}" type="pres">
      <dgm:prSet presAssocID="{1C9A3E10-A2E6-4E3D-973F-98F3A444135F}" presName="node" presStyleLbl="node1" presStyleIdx="3" presStyleCnt="6">
        <dgm:presLayoutVars>
          <dgm:bulletEnabled val="1"/>
        </dgm:presLayoutVars>
      </dgm:prSet>
      <dgm:spPr/>
    </dgm:pt>
    <dgm:pt modelId="{EABD2502-F728-49D1-B07E-B40EFC22BBE2}" type="pres">
      <dgm:prSet presAssocID="{6EBCCBE5-A2C9-4A9B-863B-5515A1101D80}" presName="sibTrans" presStyleCnt="0"/>
      <dgm:spPr/>
    </dgm:pt>
    <dgm:pt modelId="{643ABB4D-6FC5-40A1-97C3-CE2B7B88CD22}" type="pres">
      <dgm:prSet presAssocID="{5AEF65E1-2C73-4B90-AA3F-E0B9CEAA1EF5}" presName="node" presStyleLbl="node1" presStyleIdx="4" presStyleCnt="6">
        <dgm:presLayoutVars>
          <dgm:bulletEnabled val="1"/>
        </dgm:presLayoutVars>
      </dgm:prSet>
      <dgm:spPr/>
    </dgm:pt>
    <dgm:pt modelId="{4F04035E-CE65-46E1-B12B-E1E650D51FF2}" type="pres">
      <dgm:prSet presAssocID="{AD230B19-96DE-4991-8BB4-0A9E3EB9220A}" presName="sibTrans" presStyleCnt="0"/>
      <dgm:spPr/>
    </dgm:pt>
    <dgm:pt modelId="{804BBD72-A1F0-4790-B573-ACAC831008CF}" type="pres">
      <dgm:prSet presAssocID="{EC8F5D09-AC95-4BBE-B6BF-5371C37EC0B9}" presName="node" presStyleLbl="node1" presStyleIdx="5" presStyleCnt="6">
        <dgm:presLayoutVars>
          <dgm:bulletEnabled val="1"/>
        </dgm:presLayoutVars>
      </dgm:prSet>
      <dgm:spPr/>
    </dgm:pt>
  </dgm:ptLst>
  <dgm:cxnLst>
    <dgm:cxn modelId="{42AAD317-8290-4E00-9C86-A3776A93FADD}" srcId="{5C3EFEAB-1BD5-4B3C-84C9-877EA03D62DD}" destId="{9BFDE82C-4934-4D14-8466-3D67B145901F}" srcOrd="2" destOrd="0" parTransId="{C18B33E6-6EEC-4711-9945-ECF18E7089C5}" sibTransId="{7BBF30CE-95DB-4759-8E93-F6EA6FDD6ABF}"/>
    <dgm:cxn modelId="{EAF0CA22-7D2C-4EE2-89DC-3F25480CC8E8}" type="presOf" srcId="{EC8F5D09-AC95-4BBE-B6BF-5371C37EC0B9}" destId="{804BBD72-A1F0-4790-B573-ACAC831008CF}" srcOrd="0" destOrd="0" presId="urn:microsoft.com/office/officeart/2005/8/layout/default"/>
    <dgm:cxn modelId="{3C85D828-7228-4765-95F6-379CBB4159E6}" srcId="{5C3EFEAB-1BD5-4B3C-84C9-877EA03D62DD}" destId="{0ABAB2A9-0F14-4881-BC88-9C89E953D928}" srcOrd="1" destOrd="0" parTransId="{F4D58450-22B9-4437-B31A-143E0380430F}" sibTransId="{4CE2D6B2-4FC9-4898-BA14-C3FFDD11D7B2}"/>
    <dgm:cxn modelId="{F09CA632-133D-4DB6-B856-96F0C0B4B730}" srcId="{5C3EFEAB-1BD5-4B3C-84C9-877EA03D62DD}" destId="{EC8F5D09-AC95-4BBE-B6BF-5371C37EC0B9}" srcOrd="5" destOrd="0" parTransId="{2C1C0D76-9890-426B-8E78-A907D1E6D021}" sibTransId="{5150A7B7-CE73-4454-9CC5-C91C774FB3B1}"/>
    <dgm:cxn modelId="{B779633B-21BC-445B-86EE-EC94E08A16AB}" type="presOf" srcId="{98410655-0642-4606-90CB-5646197DDA6A}" destId="{DF2096A4-0437-4F6F-B4C5-7ECB3AC5458E}" srcOrd="0" destOrd="0" presId="urn:microsoft.com/office/officeart/2005/8/layout/default"/>
    <dgm:cxn modelId="{80165D3D-213C-49E9-8238-356D2B01D9A1}" type="presOf" srcId="{5AEF65E1-2C73-4B90-AA3F-E0B9CEAA1EF5}" destId="{643ABB4D-6FC5-40A1-97C3-CE2B7B88CD22}" srcOrd="0" destOrd="0" presId="urn:microsoft.com/office/officeart/2005/8/layout/default"/>
    <dgm:cxn modelId="{7AC59B49-529D-4237-8A40-32F54B2B6E8C}" srcId="{5C3EFEAB-1BD5-4B3C-84C9-877EA03D62DD}" destId="{1C9A3E10-A2E6-4E3D-973F-98F3A444135F}" srcOrd="3" destOrd="0" parTransId="{D217CF9E-717F-4106-BE63-5DD1114F553F}" sibTransId="{6EBCCBE5-A2C9-4A9B-863B-5515A1101D80}"/>
    <dgm:cxn modelId="{7D713A74-B179-4852-9EDC-692DAFAD0FB7}" type="presOf" srcId="{1C9A3E10-A2E6-4E3D-973F-98F3A444135F}" destId="{19C250A0-19D1-4C5A-B0A9-2230BF85EEBA}" srcOrd="0" destOrd="0" presId="urn:microsoft.com/office/officeart/2005/8/layout/default"/>
    <dgm:cxn modelId="{021C8874-DE6A-4BF0-BB6A-B13E1DA0C85F}" type="presOf" srcId="{9BFDE82C-4934-4D14-8466-3D67B145901F}" destId="{76D9DEE1-5574-4B61-A36D-92EAA69AF2CA}" srcOrd="0" destOrd="0" presId="urn:microsoft.com/office/officeart/2005/8/layout/default"/>
    <dgm:cxn modelId="{41F05D58-046F-496B-9D30-80BE279827FE}" srcId="{5C3EFEAB-1BD5-4B3C-84C9-877EA03D62DD}" destId="{98410655-0642-4606-90CB-5646197DDA6A}" srcOrd="0" destOrd="0" parTransId="{4B1D83C0-E59B-4E0C-9AEA-C30694B565E4}" sibTransId="{8FDE0085-DC78-41FD-B330-55C33E19DE29}"/>
    <dgm:cxn modelId="{C0760D89-6B37-4060-B7A7-D1FA2C9051EB}" type="presOf" srcId="{0ABAB2A9-0F14-4881-BC88-9C89E953D928}" destId="{CD75D632-1B52-4B29-85A9-82C4ECAC3BF0}" srcOrd="0" destOrd="0" presId="urn:microsoft.com/office/officeart/2005/8/layout/default"/>
    <dgm:cxn modelId="{3ABFD8DA-8828-4DB6-9BF0-E10EBFC8D20C}" srcId="{5C3EFEAB-1BD5-4B3C-84C9-877EA03D62DD}" destId="{5AEF65E1-2C73-4B90-AA3F-E0B9CEAA1EF5}" srcOrd="4" destOrd="0" parTransId="{95581B8A-334E-49F3-B491-C3AEB9DA5FC0}" sibTransId="{AD230B19-96DE-4991-8BB4-0A9E3EB9220A}"/>
    <dgm:cxn modelId="{50A8ACF5-8832-44E9-8BC4-43080C4A0AF1}" type="presOf" srcId="{5C3EFEAB-1BD5-4B3C-84C9-877EA03D62DD}" destId="{CBD691F2-FC25-4F1A-8840-32E6509EABC3}" srcOrd="0" destOrd="0" presId="urn:microsoft.com/office/officeart/2005/8/layout/default"/>
    <dgm:cxn modelId="{6C94F605-37BE-4A5F-A3DF-0C26D6C0ED00}" type="presParOf" srcId="{CBD691F2-FC25-4F1A-8840-32E6509EABC3}" destId="{DF2096A4-0437-4F6F-B4C5-7ECB3AC5458E}" srcOrd="0" destOrd="0" presId="urn:microsoft.com/office/officeart/2005/8/layout/default"/>
    <dgm:cxn modelId="{1FEECE87-D84F-43DF-9B8C-CC265D8AEC12}" type="presParOf" srcId="{CBD691F2-FC25-4F1A-8840-32E6509EABC3}" destId="{EE75FD02-1B63-4787-9D11-AFD35290C1E2}" srcOrd="1" destOrd="0" presId="urn:microsoft.com/office/officeart/2005/8/layout/default"/>
    <dgm:cxn modelId="{9C6FEFED-F680-4093-B41A-3F13978F3C33}" type="presParOf" srcId="{CBD691F2-FC25-4F1A-8840-32E6509EABC3}" destId="{CD75D632-1B52-4B29-85A9-82C4ECAC3BF0}" srcOrd="2" destOrd="0" presId="urn:microsoft.com/office/officeart/2005/8/layout/default"/>
    <dgm:cxn modelId="{DC2D4CC8-F035-4898-A4B2-178972FFA02A}" type="presParOf" srcId="{CBD691F2-FC25-4F1A-8840-32E6509EABC3}" destId="{FB2312EB-A6A5-4443-B341-827F1E1DB5D7}" srcOrd="3" destOrd="0" presId="urn:microsoft.com/office/officeart/2005/8/layout/default"/>
    <dgm:cxn modelId="{4D8D7F7B-1264-4692-B708-792FEF6E89A1}" type="presParOf" srcId="{CBD691F2-FC25-4F1A-8840-32E6509EABC3}" destId="{76D9DEE1-5574-4B61-A36D-92EAA69AF2CA}" srcOrd="4" destOrd="0" presId="urn:microsoft.com/office/officeart/2005/8/layout/default"/>
    <dgm:cxn modelId="{473643C0-622B-4BB2-A67D-9E0931DBEE96}" type="presParOf" srcId="{CBD691F2-FC25-4F1A-8840-32E6509EABC3}" destId="{1FB1D853-AC2A-4A10-BC93-808DF8118899}" srcOrd="5" destOrd="0" presId="urn:microsoft.com/office/officeart/2005/8/layout/default"/>
    <dgm:cxn modelId="{35593012-EBFE-48A4-AD23-0EF93DD46663}" type="presParOf" srcId="{CBD691F2-FC25-4F1A-8840-32E6509EABC3}" destId="{19C250A0-19D1-4C5A-B0A9-2230BF85EEBA}" srcOrd="6" destOrd="0" presId="urn:microsoft.com/office/officeart/2005/8/layout/default"/>
    <dgm:cxn modelId="{7BA39E91-E87E-4F73-A2EA-540A03B4B280}" type="presParOf" srcId="{CBD691F2-FC25-4F1A-8840-32E6509EABC3}" destId="{EABD2502-F728-49D1-B07E-B40EFC22BBE2}" srcOrd="7" destOrd="0" presId="urn:microsoft.com/office/officeart/2005/8/layout/default"/>
    <dgm:cxn modelId="{D6F4B594-C170-4861-9C17-595B23379AAB}" type="presParOf" srcId="{CBD691F2-FC25-4F1A-8840-32E6509EABC3}" destId="{643ABB4D-6FC5-40A1-97C3-CE2B7B88CD22}" srcOrd="8" destOrd="0" presId="urn:microsoft.com/office/officeart/2005/8/layout/default"/>
    <dgm:cxn modelId="{2CE8B162-0291-47A3-BF80-5851B7152446}" type="presParOf" srcId="{CBD691F2-FC25-4F1A-8840-32E6509EABC3}" destId="{4F04035E-CE65-46E1-B12B-E1E650D51FF2}" srcOrd="9" destOrd="0" presId="urn:microsoft.com/office/officeart/2005/8/layout/default"/>
    <dgm:cxn modelId="{6510E221-9D58-4AEE-B3E0-82EBE2463421}" type="presParOf" srcId="{CBD691F2-FC25-4F1A-8840-32E6509EABC3}" destId="{804BBD72-A1F0-4790-B573-ACAC831008C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F1182E-C9C9-4950-AC43-2EF54C0EFF41}"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F5F5B762-0E34-48B1-B5BE-2EC434C2EFC5}">
      <dgm:prSet/>
      <dgm:spPr/>
      <dgm:t>
        <a:bodyPr/>
        <a:lstStyle/>
        <a:p>
          <a:pPr>
            <a:defRPr cap="all"/>
          </a:pPr>
          <a:r>
            <a:rPr lang="en-US"/>
            <a:t>Three Cheers is a Thematic Unit that delivers developmentally appropriate learning experiences across all skill domains. </a:t>
          </a:r>
        </a:p>
      </dgm:t>
    </dgm:pt>
    <dgm:pt modelId="{E43231C1-8901-4806-A5BA-8F2D94E3D28D}" type="parTrans" cxnId="{8E01BCAF-DD3B-4AEF-A2DF-C81F8A07769B}">
      <dgm:prSet/>
      <dgm:spPr/>
      <dgm:t>
        <a:bodyPr/>
        <a:lstStyle/>
        <a:p>
          <a:endParaRPr lang="en-US"/>
        </a:p>
      </dgm:t>
    </dgm:pt>
    <dgm:pt modelId="{393679D4-C324-4384-A6CA-77718C7C137B}" type="sibTrans" cxnId="{8E01BCAF-DD3B-4AEF-A2DF-C81F8A07769B}">
      <dgm:prSet/>
      <dgm:spPr/>
      <dgm:t>
        <a:bodyPr/>
        <a:lstStyle/>
        <a:p>
          <a:endParaRPr lang="en-US"/>
        </a:p>
      </dgm:t>
    </dgm:pt>
    <dgm:pt modelId="{9D935699-B59E-4801-AFFC-35067D85E1A2}">
      <dgm:prSet/>
      <dgm:spPr/>
      <dgm:t>
        <a:bodyPr/>
        <a:lstStyle/>
        <a:p>
          <a:pPr>
            <a:defRPr cap="all"/>
          </a:pPr>
          <a:r>
            <a:rPr lang="en-US"/>
            <a:t>Hundreds of interactive games</a:t>
          </a:r>
        </a:p>
      </dgm:t>
    </dgm:pt>
    <dgm:pt modelId="{1E638D63-4672-45FB-8751-8B3ED0836E4E}" type="parTrans" cxnId="{79514D5A-8394-4C1C-84A4-FC7853F3BF4D}">
      <dgm:prSet/>
      <dgm:spPr/>
      <dgm:t>
        <a:bodyPr/>
        <a:lstStyle/>
        <a:p>
          <a:endParaRPr lang="en-US"/>
        </a:p>
      </dgm:t>
    </dgm:pt>
    <dgm:pt modelId="{84B8913F-ADAB-46A3-8ABF-C22FAFC89C82}" type="sibTrans" cxnId="{79514D5A-8394-4C1C-84A4-FC7853F3BF4D}">
      <dgm:prSet/>
      <dgm:spPr/>
      <dgm:t>
        <a:bodyPr/>
        <a:lstStyle/>
        <a:p>
          <a:endParaRPr lang="en-US"/>
        </a:p>
      </dgm:t>
    </dgm:pt>
    <dgm:pt modelId="{52AC37F9-4F80-433A-BD73-350F2BF5B73F}">
      <dgm:prSet/>
      <dgm:spPr/>
      <dgm:t>
        <a:bodyPr/>
        <a:lstStyle/>
        <a:p>
          <a:pPr>
            <a:defRPr cap="all"/>
          </a:pPr>
          <a:r>
            <a:rPr lang="en-US"/>
            <a:t>High focus on Early Literacy  and amily engagement. </a:t>
          </a:r>
        </a:p>
      </dgm:t>
    </dgm:pt>
    <dgm:pt modelId="{D11998F6-9112-483D-A942-2D1005E90767}" type="parTrans" cxnId="{1DDB1702-7AD5-4018-939F-E1EC0BE5046B}">
      <dgm:prSet/>
      <dgm:spPr/>
      <dgm:t>
        <a:bodyPr/>
        <a:lstStyle/>
        <a:p>
          <a:endParaRPr lang="en-US"/>
        </a:p>
      </dgm:t>
    </dgm:pt>
    <dgm:pt modelId="{84DA4551-F57F-4C7D-94E1-D8F7A12014EA}" type="sibTrans" cxnId="{1DDB1702-7AD5-4018-939F-E1EC0BE5046B}">
      <dgm:prSet/>
      <dgm:spPr/>
      <dgm:t>
        <a:bodyPr/>
        <a:lstStyle/>
        <a:p>
          <a:endParaRPr lang="en-US"/>
        </a:p>
      </dgm:t>
    </dgm:pt>
    <dgm:pt modelId="{5501536A-03F8-4550-A55C-C0DE6755ABF4}" type="pres">
      <dgm:prSet presAssocID="{FAF1182E-C9C9-4950-AC43-2EF54C0EFF41}" presName="root" presStyleCnt="0">
        <dgm:presLayoutVars>
          <dgm:dir/>
          <dgm:resizeHandles val="exact"/>
        </dgm:presLayoutVars>
      </dgm:prSet>
      <dgm:spPr/>
    </dgm:pt>
    <dgm:pt modelId="{495C2352-1AD9-4C84-A5D2-C1960D3E0B33}" type="pres">
      <dgm:prSet presAssocID="{F5F5B762-0E34-48B1-B5BE-2EC434C2EFC5}" presName="compNode" presStyleCnt="0"/>
      <dgm:spPr/>
    </dgm:pt>
    <dgm:pt modelId="{4958102A-8CF7-4473-B254-C447929350EB}" type="pres">
      <dgm:prSet presAssocID="{F5F5B762-0E34-48B1-B5BE-2EC434C2EFC5}" presName="iconBgRect" presStyleLbl="bgShp" presStyleIdx="0" presStyleCnt="3"/>
      <dgm:spPr>
        <a:prstGeom prst="round2DiagRect">
          <a:avLst>
            <a:gd name="adj1" fmla="val 29727"/>
            <a:gd name="adj2" fmla="val 0"/>
          </a:avLst>
        </a:prstGeom>
      </dgm:spPr>
    </dgm:pt>
    <dgm:pt modelId="{342C1FED-BC4B-4205-9700-B3FF9F9096B2}" type="pres">
      <dgm:prSet presAssocID="{F5F5B762-0E34-48B1-B5BE-2EC434C2EFC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6877D7ED-C949-4A84-9B29-79519DC29FA2}" type="pres">
      <dgm:prSet presAssocID="{F5F5B762-0E34-48B1-B5BE-2EC434C2EFC5}" presName="spaceRect" presStyleCnt="0"/>
      <dgm:spPr/>
    </dgm:pt>
    <dgm:pt modelId="{C44F4E14-079E-45C7-88FF-6FFCA0F27429}" type="pres">
      <dgm:prSet presAssocID="{F5F5B762-0E34-48B1-B5BE-2EC434C2EFC5}" presName="textRect" presStyleLbl="revTx" presStyleIdx="0" presStyleCnt="3">
        <dgm:presLayoutVars>
          <dgm:chMax val="1"/>
          <dgm:chPref val="1"/>
        </dgm:presLayoutVars>
      </dgm:prSet>
      <dgm:spPr/>
    </dgm:pt>
    <dgm:pt modelId="{361830B6-5DC2-4B22-B274-99A4B560D6FE}" type="pres">
      <dgm:prSet presAssocID="{393679D4-C324-4384-A6CA-77718C7C137B}" presName="sibTrans" presStyleCnt="0"/>
      <dgm:spPr/>
    </dgm:pt>
    <dgm:pt modelId="{2F95B511-2AAF-487C-94F2-4BC8BCDAEC27}" type="pres">
      <dgm:prSet presAssocID="{9D935699-B59E-4801-AFFC-35067D85E1A2}" presName="compNode" presStyleCnt="0"/>
      <dgm:spPr/>
    </dgm:pt>
    <dgm:pt modelId="{251C7D20-14E2-4128-84E0-0F2EFC34A4DA}" type="pres">
      <dgm:prSet presAssocID="{9D935699-B59E-4801-AFFC-35067D85E1A2}" presName="iconBgRect" presStyleLbl="bgShp" presStyleIdx="1" presStyleCnt="3"/>
      <dgm:spPr>
        <a:prstGeom prst="round2DiagRect">
          <a:avLst>
            <a:gd name="adj1" fmla="val 29727"/>
            <a:gd name="adj2" fmla="val 0"/>
          </a:avLst>
        </a:prstGeom>
      </dgm:spPr>
    </dgm:pt>
    <dgm:pt modelId="{8DC6109D-7516-4C0C-AD29-FCC030B07E02}" type="pres">
      <dgm:prSet presAssocID="{9D935699-B59E-4801-AFFC-35067D85E1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2CB65F4F-81F0-4A10-BCFF-36DC8378602F}" type="pres">
      <dgm:prSet presAssocID="{9D935699-B59E-4801-AFFC-35067D85E1A2}" presName="spaceRect" presStyleCnt="0"/>
      <dgm:spPr/>
    </dgm:pt>
    <dgm:pt modelId="{7B2E6247-ECAE-4230-9AF0-46F3C1AFF14E}" type="pres">
      <dgm:prSet presAssocID="{9D935699-B59E-4801-AFFC-35067D85E1A2}" presName="textRect" presStyleLbl="revTx" presStyleIdx="1" presStyleCnt="3">
        <dgm:presLayoutVars>
          <dgm:chMax val="1"/>
          <dgm:chPref val="1"/>
        </dgm:presLayoutVars>
      </dgm:prSet>
      <dgm:spPr/>
    </dgm:pt>
    <dgm:pt modelId="{F12CC87C-C19A-4274-BC10-DB0AC168AFD0}" type="pres">
      <dgm:prSet presAssocID="{84B8913F-ADAB-46A3-8ABF-C22FAFC89C82}" presName="sibTrans" presStyleCnt="0"/>
      <dgm:spPr/>
    </dgm:pt>
    <dgm:pt modelId="{3F438DCC-3777-4F32-8DA5-4A48A7A94E5B}" type="pres">
      <dgm:prSet presAssocID="{52AC37F9-4F80-433A-BD73-350F2BF5B73F}" presName="compNode" presStyleCnt="0"/>
      <dgm:spPr/>
    </dgm:pt>
    <dgm:pt modelId="{4A27204D-DD6F-417A-94C3-0B636DA78726}" type="pres">
      <dgm:prSet presAssocID="{52AC37F9-4F80-433A-BD73-350F2BF5B73F}" presName="iconBgRect" presStyleLbl="bgShp" presStyleIdx="2" presStyleCnt="3"/>
      <dgm:spPr>
        <a:prstGeom prst="round2DiagRect">
          <a:avLst>
            <a:gd name="adj1" fmla="val 29727"/>
            <a:gd name="adj2" fmla="val 0"/>
          </a:avLst>
        </a:prstGeom>
      </dgm:spPr>
    </dgm:pt>
    <dgm:pt modelId="{0B141326-0B01-4533-941D-209A9595C5E2}" type="pres">
      <dgm:prSet presAssocID="{52AC37F9-4F80-433A-BD73-350F2BF5B7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D0F6A8FC-EABB-49FC-8D0C-4491DE7BCDFC}" type="pres">
      <dgm:prSet presAssocID="{52AC37F9-4F80-433A-BD73-350F2BF5B73F}" presName="spaceRect" presStyleCnt="0"/>
      <dgm:spPr/>
    </dgm:pt>
    <dgm:pt modelId="{FE036A1D-B711-41C3-87A0-79A52D0E1C7B}" type="pres">
      <dgm:prSet presAssocID="{52AC37F9-4F80-433A-BD73-350F2BF5B73F}" presName="textRect" presStyleLbl="revTx" presStyleIdx="2" presStyleCnt="3">
        <dgm:presLayoutVars>
          <dgm:chMax val="1"/>
          <dgm:chPref val="1"/>
        </dgm:presLayoutVars>
      </dgm:prSet>
      <dgm:spPr/>
    </dgm:pt>
  </dgm:ptLst>
  <dgm:cxnLst>
    <dgm:cxn modelId="{5A98F400-0D17-467F-8DFB-FBFD6F44DB9A}" type="presOf" srcId="{F5F5B762-0E34-48B1-B5BE-2EC434C2EFC5}" destId="{C44F4E14-079E-45C7-88FF-6FFCA0F27429}" srcOrd="0" destOrd="0" presId="urn:microsoft.com/office/officeart/2018/5/layout/IconLeafLabelList"/>
    <dgm:cxn modelId="{1DDB1702-7AD5-4018-939F-E1EC0BE5046B}" srcId="{FAF1182E-C9C9-4950-AC43-2EF54C0EFF41}" destId="{52AC37F9-4F80-433A-BD73-350F2BF5B73F}" srcOrd="2" destOrd="0" parTransId="{D11998F6-9112-483D-A942-2D1005E90767}" sibTransId="{84DA4551-F57F-4C7D-94E1-D8F7A12014EA}"/>
    <dgm:cxn modelId="{1DCD6605-0B96-4547-913A-54DA5D568F1B}" type="presOf" srcId="{9D935699-B59E-4801-AFFC-35067D85E1A2}" destId="{7B2E6247-ECAE-4230-9AF0-46F3C1AFF14E}" srcOrd="0" destOrd="0" presId="urn:microsoft.com/office/officeart/2018/5/layout/IconLeafLabelList"/>
    <dgm:cxn modelId="{9ECCC30C-1FF9-49D2-B546-3379D8AEAAA2}" type="presOf" srcId="{FAF1182E-C9C9-4950-AC43-2EF54C0EFF41}" destId="{5501536A-03F8-4550-A55C-C0DE6755ABF4}" srcOrd="0" destOrd="0" presId="urn:microsoft.com/office/officeart/2018/5/layout/IconLeafLabelList"/>
    <dgm:cxn modelId="{79514D5A-8394-4C1C-84A4-FC7853F3BF4D}" srcId="{FAF1182E-C9C9-4950-AC43-2EF54C0EFF41}" destId="{9D935699-B59E-4801-AFFC-35067D85E1A2}" srcOrd="1" destOrd="0" parTransId="{1E638D63-4672-45FB-8751-8B3ED0836E4E}" sibTransId="{84B8913F-ADAB-46A3-8ABF-C22FAFC89C82}"/>
    <dgm:cxn modelId="{A2129A7B-F804-4BF8-ABFB-80E2062AA402}" type="presOf" srcId="{52AC37F9-4F80-433A-BD73-350F2BF5B73F}" destId="{FE036A1D-B711-41C3-87A0-79A52D0E1C7B}" srcOrd="0" destOrd="0" presId="urn:microsoft.com/office/officeart/2018/5/layout/IconLeafLabelList"/>
    <dgm:cxn modelId="{8E01BCAF-DD3B-4AEF-A2DF-C81F8A07769B}" srcId="{FAF1182E-C9C9-4950-AC43-2EF54C0EFF41}" destId="{F5F5B762-0E34-48B1-B5BE-2EC434C2EFC5}" srcOrd="0" destOrd="0" parTransId="{E43231C1-8901-4806-A5BA-8F2D94E3D28D}" sibTransId="{393679D4-C324-4384-A6CA-77718C7C137B}"/>
    <dgm:cxn modelId="{906027B3-7EB6-47B1-82DE-9ED240BB86B1}" type="presParOf" srcId="{5501536A-03F8-4550-A55C-C0DE6755ABF4}" destId="{495C2352-1AD9-4C84-A5D2-C1960D3E0B33}" srcOrd="0" destOrd="0" presId="urn:microsoft.com/office/officeart/2018/5/layout/IconLeafLabelList"/>
    <dgm:cxn modelId="{465685C4-2954-4EBF-99B9-DDB8CDA1CC41}" type="presParOf" srcId="{495C2352-1AD9-4C84-A5D2-C1960D3E0B33}" destId="{4958102A-8CF7-4473-B254-C447929350EB}" srcOrd="0" destOrd="0" presId="urn:microsoft.com/office/officeart/2018/5/layout/IconLeafLabelList"/>
    <dgm:cxn modelId="{C46656A8-D3BC-451C-B7AD-93F8CACF992C}" type="presParOf" srcId="{495C2352-1AD9-4C84-A5D2-C1960D3E0B33}" destId="{342C1FED-BC4B-4205-9700-B3FF9F9096B2}" srcOrd="1" destOrd="0" presId="urn:microsoft.com/office/officeart/2018/5/layout/IconLeafLabelList"/>
    <dgm:cxn modelId="{BDE8B1D5-601D-4EDE-8008-9E4F55C1BB3C}" type="presParOf" srcId="{495C2352-1AD9-4C84-A5D2-C1960D3E0B33}" destId="{6877D7ED-C949-4A84-9B29-79519DC29FA2}" srcOrd="2" destOrd="0" presId="urn:microsoft.com/office/officeart/2018/5/layout/IconLeafLabelList"/>
    <dgm:cxn modelId="{A4736F0E-3816-4BCA-B32F-A3DBF7063747}" type="presParOf" srcId="{495C2352-1AD9-4C84-A5D2-C1960D3E0B33}" destId="{C44F4E14-079E-45C7-88FF-6FFCA0F27429}" srcOrd="3" destOrd="0" presId="urn:microsoft.com/office/officeart/2018/5/layout/IconLeafLabelList"/>
    <dgm:cxn modelId="{B8D43785-1D1F-4C76-A903-4E2100C4146C}" type="presParOf" srcId="{5501536A-03F8-4550-A55C-C0DE6755ABF4}" destId="{361830B6-5DC2-4B22-B274-99A4B560D6FE}" srcOrd="1" destOrd="0" presId="urn:microsoft.com/office/officeart/2018/5/layout/IconLeafLabelList"/>
    <dgm:cxn modelId="{A483BF2F-4D0C-4B66-A715-8B1E6D76BEEF}" type="presParOf" srcId="{5501536A-03F8-4550-A55C-C0DE6755ABF4}" destId="{2F95B511-2AAF-487C-94F2-4BC8BCDAEC27}" srcOrd="2" destOrd="0" presId="urn:microsoft.com/office/officeart/2018/5/layout/IconLeafLabelList"/>
    <dgm:cxn modelId="{86E2E019-A9C5-4DE9-AAAA-34A9E45F460E}" type="presParOf" srcId="{2F95B511-2AAF-487C-94F2-4BC8BCDAEC27}" destId="{251C7D20-14E2-4128-84E0-0F2EFC34A4DA}" srcOrd="0" destOrd="0" presId="urn:microsoft.com/office/officeart/2018/5/layout/IconLeafLabelList"/>
    <dgm:cxn modelId="{3BA8B045-9867-496B-B327-F4BA6C613DB9}" type="presParOf" srcId="{2F95B511-2AAF-487C-94F2-4BC8BCDAEC27}" destId="{8DC6109D-7516-4C0C-AD29-FCC030B07E02}" srcOrd="1" destOrd="0" presId="urn:microsoft.com/office/officeart/2018/5/layout/IconLeafLabelList"/>
    <dgm:cxn modelId="{BDB39BC3-9E14-43BC-BEF9-2CE7171CB6E0}" type="presParOf" srcId="{2F95B511-2AAF-487C-94F2-4BC8BCDAEC27}" destId="{2CB65F4F-81F0-4A10-BCFF-36DC8378602F}" srcOrd="2" destOrd="0" presId="urn:microsoft.com/office/officeart/2018/5/layout/IconLeafLabelList"/>
    <dgm:cxn modelId="{53830AF1-5046-4E18-8983-35BF5607A44C}" type="presParOf" srcId="{2F95B511-2AAF-487C-94F2-4BC8BCDAEC27}" destId="{7B2E6247-ECAE-4230-9AF0-46F3C1AFF14E}" srcOrd="3" destOrd="0" presId="urn:microsoft.com/office/officeart/2018/5/layout/IconLeafLabelList"/>
    <dgm:cxn modelId="{1AEE656C-B80A-4275-8245-80C369ABD4AC}" type="presParOf" srcId="{5501536A-03F8-4550-A55C-C0DE6755ABF4}" destId="{F12CC87C-C19A-4274-BC10-DB0AC168AFD0}" srcOrd="3" destOrd="0" presId="urn:microsoft.com/office/officeart/2018/5/layout/IconLeafLabelList"/>
    <dgm:cxn modelId="{1A33344C-CDFB-424F-A53F-E8F088246576}" type="presParOf" srcId="{5501536A-03F8-4550-A55C-C0DE6755ABF4}" destId="{3F438DCC-3777-4F32-8DA5-4A48A7A94E5B}" srcOrd="4" destOrd="0" presId="urn:microsoft.com/office/officeart/2018/5/layout/IconLeafLabelList"/>
    <dgm:cxn modelId="{A2974C65-C4D1-4790-A168-5AFA7DA1FB13}" type="presParOf" srcId="{3F438DCC-3777-4F32-8DA5-4A48A7A94E5B}" destId="{4A27204D-DD6F-417A-94C3-0B636DA78726}" srcOrd="0" destOrd="0" presId="urn:microsoft.com/office/officeart/2018/5/layout/IconLeafLabelList"/>
    <dgm:cxn modelId="{86B6C46F-F7CB-4591-A09A-B43FC85FF0DF}" type="presParOf" srcId="{3F438DCC-3777-4F32-8DA5-4A48A7A94E5B}" destId="{0B141326-0B01-4533-941D-209A9595C5E2}" srcOrd="1" destOrd="0" presId="urn:microsoft.com/office/officeart/2018/5/layout/IconLeafLabelList"/>
    <dgm:cxn modelId="{ED762018-8A64-407A-8655-2E3F3BA2160E}" type="presParOf" srcId="{3F438DCC-3777-4F32-8DA5-4A48A7A94E5B}" destId="{D0F6A8FC-EABB-49FC-8D0C-4491DE7BCDFC}" srcOrd="2" destOrd="0" presId="urn:microsoft.com/office/officeart/2018/5/layout/IconLeafLabelList"/>
    <dgm:cxn modelId="{F3BE1751-402A-4A27-A50B-7C43A41572ED}" type="presParOf" srcId="{3F438DCC-3777-4F32-8DA5-4A48A7A94E5B}" destId="{FE036A1D-B711-41C3-87A0-79A52D0E1C7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31FEA-6537-4C78-B906-36D3DDCE974D}">
      <dsp:nvSpPr>
        <dsp:cNvPr id="0" name=""/>
        <dsp:cNvSpPr/>
      </dsp:nvSpPr>
      <dsp:spPr>
        <a:xfrm>
          <a:off x="0" y="242332"/>
          <a:ext cx="6900512" cy="15590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Color : Pink</a:t>
          </a:r>
        </a:p>
      </dsp:txBody>
      <dsp:txXfrm>
        <a:off x="76105" y="318437"/>
        <a:ext cx="6748302" cy="1406815"/>
      </dsp:txXfrm>
    </dsp:sp>
    <dsp:sp modelId="{2215FDDC-9CC8-40F6-928B-59BD2F3B40FA}">
      <dsp:nvSpPr>
        <dsp:cNvPr id="0" name=""/>
        <dsp:cNvSpPr/>
      </dsp:nvSpPr>
      <dsp:spPr>
        <a:xfrm>
          <a:off x="0" y="1988558"/>
          <a:ext cx="6900512" cy="1559025"/>
        </a:xfrm>
        <a:prstGeom prst="roundRect">
          <a:avLst/>
        </a:prstGeom>
        <a:solidFill>
          <a:schemeClr val="accent2">
            <a:hueOff val="767239"/>
            <a:satOff val="-5517"/>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Food: Pizza and Tacos</a:t>
          </a:r>
        </a:p>
      </dsp:txBody>
      <dsp:txXfrm>
        <a:off x="76105" y="2064663"/>
        <a:ext cx="6748302" cy="1406815"/>
      </dsp:txXfrm>
    </dsp:sp>
    <dsp:sp modelId="{F140E18B-7D6C-4D03-B04E-2EC53314040C}">
      <dsp:nvSpPr>
        <dsp:cNvPr id="0" name=""/>
        <dsp:cNvSpPr/>
      </dsp:nvSpPr>
      <dsp:spPr>
        <a:xfrm>
          <a:off x="0" y="3734783"/>
          <a:ext cx="6900512" cy="1559025"/>
        </a:xfrm>
        <a:prstGeom prst="roundRect">
          <a:avLst/>
        </a:prstGeom>
        <a:solidFill>
          <a:schemeClr val="accent2">
            <a:hueOff val="1534478"/>
            <a:satOff val="-11034"/>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Restaurant: Subway</a:t>
          </a:r>
        </a:p>
      </dsp:txBody>
      <dsp:txXfrm>
        <a:off x="76105" y="3810888"/>
        <a:ext cx="6748302" cy="140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096A4-0437-4F6F-B4C5-7ECB3AC5458E}">
      <dsp:nvSpPr>
        <dsp:cNvPr id="0" name=""/>
        <dsp:cNvSpPr/>
      </dsp:nvSpPr>
      <dsp:spPr>
        <a:xfrm>
          <a:off x="1176867" y="286"/>
          <a:ext cx="2675667" cy="1605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Anything crafty</a:t>
          </a:r>
        </a:p>
      </dsp:txBody>
      <dsp:txXfrm>
        <a:off x="1176867" y="286"/>
        <a:ext cx="2675667" cy="1605400"/>
      </dsp:txXfrm>
    </dsp:sp>
    <dsp:sp modelId="{CD75D632-1B52-4B29-85A9-82C4ECAC3BF0}">
      <dsp:nvSpPr>
        <dsp:cNvPr id="0" name=""/>
        <dsp:cNvSpPr/>
      </dsp:nvSpPr>
      <dsp:spPr>
        <a:xfrm>
          <a:off x="4120100" y="286"/>
          <a:ext cx="2675667" cy="16054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Event planning</a:t>
          </a:r>
        </a:p>
      </dsp:txBody>
      <dsp:txXfrm>
        <a:off x="4120100" y="286"/>
        <a:ext cx="2675667" cy="1605400"/>
      </dsp:txXfrm>
    </dsp:sp>
    <dsp:sp modelId="{76D9DEE1-5574-4B61-A36D-92EAA69AF2CA}">
      <dsp:nvSpPr>
        <dsp:cNvPr id="0" name=""/>
        <dsp:cNvSpPr/>
      </dsp:nvSpPr>
      <dsp:spPr>
        <a:xfrm>
          <a:off x="7063334" y="286"/>
          <a:ext cx="2675667" cy="160540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My Vending Machine Business</a:t>
          </a:r>
        </a:p>
      </dsp:txBody>
      <dsp:txXfrm>
        <a:off x="7063334" y="286"/>
        <a:ext cx="2675667" cy="1605400"/>
      </dsp:txXfrm>
    </dsp:sp>
    <dsp:sp modelId="{19C250A0-19D1-4C5A-B0A9-2230BF85EEBA}">
      <dsp:nvSpPr>
        <dsp:cNvPr id="0" name=""/>
        <dsp:cNvSpPr/>
      </dsp:nvSpPr>
      <dsp:spPr>
        <a:xfrm>
          <a:off x="1176867" y="1873253"/>
          <a:ext cx="2675667" cy="16054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Spending time with family and friends</a:t>
          </a:r>
        </a:p>
      </dsp:txBody>
      <dsp:txXfrm>
        <a:off x="1176867" y="1873253"/>
        <a:ext cx="2675667" cy="1605400"/>
      </dsp:txXfrm>
    </dsp:sp>
    <dsp:sp modelId="{643ABB4D-6FC5-40A1-97C3-CE2B7B88CD22}">
      <dsp:nvSpPr>
        <dsp:cNvPr id="0" name=""/>
        <dsp:cNvSpPr/>
      </dsp:nvSpPr>
      <dsp:spPr>
        <a:xfrm>
          <a:off x="4120100" y="1873253"/>
          <a:ext cx="2675667" cy="160540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Quiet time</a:t>
          </a:r>
        </a:p>
      </dsp:txBody>
      <dsp:txXfrm>
        <a:off x="4120100" y="1873253"/>
        <a:ext cx="2675667" cy="1605400"/>
      </dsp:txXfrm>
    </dsp:sp>
    <dsp:sp modelId="{804BBD72-A1F0-4790-B573-ACAC831008CF}">
      <dsp:nvSpPr>
        <dsp:cNvPr id="0" name=""/>
        <dsp:cNvSpPr/>
      </dsp:nvSpPr>
      <dsp:spPr>
        <a:xfrm>
          <a:off x="7063334" y="1873253"/>
          <a:ext cx="2675667" cy="1605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Shopping</a:t>
          </a:r>
        </a:p>
      </dsp:txBody>
      <dsp:txXfrm>
        <a:off x="7063334" y="1873253"/>
        <a:ext cx="2675667" cy="1605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8102A-8CF7-4473-B254-C447929350EB}">
      <dsp:nvSpPr>
        <dsp:cNvPr id="0" name=""/>
        <dsp:cNvSpPr/>
      </dsp:nvSpPr>
      <dsp:spPr>
        <a:xfrm>
          <a:off x="712684" y="96969"/>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C1FED-BC4B-4205-9700-B3FF9F9096B2}">
      <dsp:nvSpPr>
        <dsp:cNvPr id="0" name=""/>
        <dsp:cNvSpPr/>
      </dsp:nvSpPr>
      <dsp:spPr>
        <a:xfrm>
          <a:off x="1129497" y="513782"/>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F4E14-079E-45C7-88FF-6FFCA0F27429}">
      <dsp:nvSpPr>
        <dsp:cNvPr id="0" name=""/>
        <dsp:cNvSpPr/>
      </dsp:nvSpPr>
      <dsp:spPr>
        <a:xfrm>
          <a:off x="87465" y="2661970"/>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Three Cheers is a Thematic Unit that delivers developmentally appropriate learning experiences across all skill domains. </a:t>
          </a:r>
        </a:p>
      </dsp:txBody>
      <dsp:txXfrm>
        <a:off x="87465" y="2661970"/>
        <a:ext cx="3206250" cy="720000"/>
      </dsp:txXfrm>
    </dsp:sp>
    <dsp:sp modelId="{251C7D20-14E2-4128-84E0-0F2EFC34A4DA}">
      <dsp:nvSpPr>
        <dsp:cNvPr id="0" name=""/>
        <dsp:cNvSpPr/>
      </dsp:nvSpPr>
      <dsp:spPr>
        <a:xfrm>
          <a:off x="4480028" y="96969"/>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6109D-7516-4C0C-AD29-FCC030B07E02}">
      <dsp:nvSpPr>
        <dsp:cNvPr id="0" name=""/>
        <dsp:cNvSpPr/>
      </dsp:nvSpPr>
      <dsp:spPr>
        <a:xfrm>
          <a:off x="4896840" y="513782"/>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2E6247-ECAE-4230-9AF0-46F3C1AFF14E}">
      <dsp:nvSpPr>
        <dsp:cNvPr id="0" name=""/>
        <dsp:cNvSpPr/>
      </dsp:nvSpPr>
      <dsp:spPr>
        <a:xfrm>
          <a:off x="3854809" y="2661970"/>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Hundreds of interactive games</a:t>
          </a:r>
        </a:p>
      </dsp:txBody>
      <dsp:txXfrm>
        <a:off x="3854809" y="2661970"/>
        <a:ext cx="3206250" cy="720000"/>
      </dsp:txXfrm>
    </dsp:sp>
    <dsp:sp modelId="{4A27204D-DD6F-417A-94C3-0B636DA78726}">
      <dsp:nvSpPr>
        <dsp:cNvPr id="0" name=""/>
        <dsp:cNvSpPr/>
      </dsp:nvSpPr>
      <dsp:spPr>
        <a:xfrm>
          <a:off x="8247372" y="96969"/>
          <a:ext cx="1955812" cy="1955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141326-0B01-4533-941D-209A9595C5E2}">
      <dsp:nvSpPr>
        <dsp:cNvPr id="0" name=""/>
        <dsp:cNvSpPr/>
      </dsp:nvSpPr>
      <dsp:spPr>
        <a:xfrm>
          <a:off x="8664184" y="513782"/>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036A1D-B711-41C3-87A0-79A52D0E1C7B}">
      <dsp:nvSpPr>
        <dsp:cNvPr id="0" name=""/>
        <dsp:cNvSpPr/>
      </dsp:nvSpPr>
      <dsp:spPr>
        <a:xfrm>
          <a:off x="7622153" y="2661970"/>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High focus on Early Literacy  and amily engagement. </a:t>
          </a:r>
        </a:p>
      </dsp:txBody>
      <dsp:txXfrm>
        <a:off x="7622153" y="2661970"/>
        <a:ext cx="3206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3T15:11:04.777"/>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3T15:33:04.858"/>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8/20/2021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12407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26636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7241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31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6038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1103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11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4951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1430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07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8/20/2021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69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8/20/2021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4130986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ngall.com/school-png"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boingboing.net/2012/04/30/gallery-of-cute-lunches-that-h.html"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pixel-slinger.deviantart.com/art/Elementary-School-Supplies-358344655"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goldintheclouds-faith.blogspot.com/2011_08_01_archive.html"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gaguilarenlaonda.blogspot.com/2016/10/"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dreaminginenglish-be.blogspot.com/2010_08_22_archive.html"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Keyonn.jones@slps.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hyperlink" Target="http://www.pngall.com/kids-png" TargetMode="Externa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Harris%E2%80%93Stowe_State_University"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at empty education desk">
            <a:extLst>
              <a:ext uri="{FF2B5EF4-FFF2-40B4-BE49-F238E27FC236}">
                <a16:creationId xmlns:a16="http://schemas.microsoft.com/office/drawing/2014/main" id="{7E790609-A3A0-47AA-B93C-E46F4CD4E324}"/>
              </a:ext>
            </a:extLst>
          </p:cNvPr>
          <p:cNvPicPr>
            <a:picLocks noChangeAspect="1"/>
          </p:cNvPicPr>
          <p:nvPr/>
        </p:nvPicPr>
        <p:blipFill rotWithShape="1">
          <a:blip r:embed="rId2">
            <a:alphaModFix amt="50000"/>
          </a:blip>
          <a:srcRect t="15706" r="6" b="6"/>
          <a:stretch/>
        </p:blipFill>
        <p:spPr>
          <a:xfrm>
            <a:off x="20" y="10"/>
            <a:ext cx="12188931" cy="6857990"/>
          </a:xfrm>
          <a:prstGeom prst="rect">
            <a:avLst/>
          </a:prstGeom>
        </p:spPr>
      </p:pic>
      <p:sp>
        <p:nvSpPr>
          <p:cNvPr id="2" name="Title 1"/>
          <p:cNvSpPr>
            <a:spLocks noGrp="1"/>
          </p:cNvSpPr>
          <p:nvPr>
            <p:ph type="ctrTitle"/>
          </p:nvPr>
        </p:nvSpPr>
        <p:spPr>
          <a:xfrm>
            <a:off x="1527048" y="1124712"/>
            <a:ext cx="9144000" cy="3063240"/>
          </a:xfrm>
        </p:spPr>
        <p:txBody>
          <a:bodyPr>
            <a:normAutofit/>
          </a:bodyPr>
          <a:lstStyle/>
          <a:p>
            <a:pPr algn="ctr"/>
            <a:r>
              <a:rPr lang="en-US" dirty="0"/>
              <a:t>Meet the teacher </a:t>
            </a:r>
            <a:endParaRPr lang="en-US"/>
          </a:p>
        </p:txBody>
      </p:sp>
      <p:sp>
        <p:nvSpPr>
          <p:cNvPr id="3" name="Subtitle 2"/>
          <p:cNvSpPr>
            <a:spLocks noGrp="1"/>
          </p:cNvSpPr>
          <p:nvPr>
            <p:ph type="subTitle" idx="1"/>
          </p:nvPr>
        </p:nvSpPr>
        <p:spPr>
          <a:xfrm>
            <a:off x="1527048" y="4599432"/>
            <a:ext cx="9144000" cy="1227520"/>
          </a:xfrm>
        </p:spPr>
        <p:txBody>
          <a:bodyPr vert="horz" lIns="91440" tIns="91440" rIns="91440" bIns="91440" rtlCol="0" anchor="t">
            <a:normAutofit/>
          </a:bodyPr>
          <a:lstStyle/>
          <a:p>
            <a:pPr algn="ctr"/>
            <a:endParaRPr lang="en-US" sz="3200"/>
          </a:p>
          <a:p>
            <a:pPr algn="ctr"/>
            <a:endParaRPr lang="en-US" dirty="0"/>
          </a:p>
        </p:txBody>
      </p:sp>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326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9D0BD1-2832-4204-B8C7-76DFAE16DCDA}"/>
              </a:ext>
            </a:extLst>
          </p:cNvPr>
          <p:cNvSpPr>
            <a:spLocks noGrp="1"/>
          </p:cNvSpPr>
          <p:nvPr>
            <p:ph type="title"/>
          </p:nvPr>
        </p:nvSpPr>
        <p:spPr>
          <a:xfrm>
            <a:off x="640080" y="325369"/>
            <a:ext cx="4368602" cy="1956841"/>
          </a:xfrm>
        </p:spPr>
        <p:txBody>
          <a:bodyPr anchor="b">
            <a:normAutofit/>
          </a:bodyPr>
          <a:lstStyle/>
          <a:p>
            <a:r>
              <a:rPr lang="en-US" sz="6600"/>
              <a:t>Class Rules </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A08934-D49A-4C5C-864B-FF658E4C8B01}"/>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a:t>Be responsible</a:t>
            </a:r>
          </a:p>
          <a:p>
            <a:r>
              <a:rPr lang="en-US"/>
              <a:t>Follow directions</a:t>
            </a:r>
          </a:p>
          <a:p>
            <a:r>
              <a:rPr lang="en-US"/>
              <a:t>Respect your friend's space</a:t>
            </a:r>
          </a:p>
          <a:p>
            <a:r>
              <a:rPr lang="en-US"/>
              <a:t>Have Fun!</a:t>
            </a:r>
            <a:endParaRPr lang="en-US" dirty="0"/>
          </a:p>
          <a:p>
            <a:endParaRPr lang="en-US" dirty="0"/>
          </a:p>
          <a:p>
            <a:endParaRPr lang="en-US" dirty="0"/>
          </a:p>
        </p:txBody>
      </p:sp>
      <p:pic>
        <p:nvPicPr>
          <p:cNvPr id="4" name="Picture 4" descr="A picture containing icon&#10;&#10;Description automatically generated">
            <a:extLst>
              <a:ext uri="{FF2B5EF4-FFF2-40B4-BE49-F238E27FC236}">
                <a16:creationId xmlns:a16="http://schemas.microsoft.com/office/drawing/2014/main" id="{0EB0EFB5-7905-4454-82EC-320F021D6FA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14EF6A04-9373-491F-8DB7-F423E7424C7E}"/>
              </a:ext>
            </a:extLst>
          </p:cNvPr>
          <p:cNvSpPr txBox="1"/>
          <p:nvPr/>
        </p:nvSpPr>
        <p:spPr>
          <a:xfrm>
            <a:off x="10752183" y="6657945"/>
            <a:ext cx="143981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1192941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551403-7A06-473E-B764-2DB5DFF26E20}"/>
              </a:ext>
            </a:extLst>
          </p:cNvPr>
          <p:cNvSpPr>
            <a:spLocks noGrp="1"/>
          </p:cNvSpPr>
          <p:nvPr>
            <p:ph type="title"/>
          </p:nvPr>
        </p:nvSpPr>
        <p:spPr>
          <a:xfrm>
            <a:off x="640080" y="325369"/>
            <a:ext cx="4368602" cy="1956841"/>
          </a:xfrm>
        </p:spPr>
        <p:txBody>
          <a:bodyPr anchor="b">
            <a:normAutofit/>
          </a:bodyPr>
          <a:lstStyle/>
          <a:p>
            <a:r>
              <a:rPr lang="en-US" sz="6600"/>
              <a:t>Pickup Process</a:t>
            </a:r>
          </a:p>
        </p:txBody>
      </p:sp>
      <p:sp>
        <p:nvSpPr>
          <p:cNvPr id="3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2895BD1-FA94-4C03-9309-0CCA45B3DEEA}"/>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a:t>If you want to walk your child to his/her teacher, park where you see a star. Prather Ave is drop off only. Do not exit your vehicle. A staff member will remove your child from the car. </a:t>
            </a:r>
          </a:p>
        </p:txBody>
      </p:sp>
      <p:pic>
        <p:nvPicPr>
          <p:cNvPr id="5" name="Picture 5" descr="Map&#10;&#10;Description automatically generated">
            <a:extLst>
              <a:ext uri="{FF2B5EF4-FFF2-40B4-BE49-F238E27FC236}">
                <a16:creationId xmlns:a16="http://schemas.microsoft.com/office/drawing/2014/main" id="{0DCC6F6D-7F27-4643-A37D-5EE49171BE5F}"/>
              </a:ext>
            </a:extLst>
          </p:cNvPr>
          <p:cNvPicPr>
            <a:picLocks noChangeAspect="1"/>
          </p:cNvPicPr>
          <p:nvPr/>
        </p:nvPicPr>
        <p:blipFill rotWithShape="1">
          <a:blip r:embed="rId2"/>
          <a:srcRect l="17645" r="2743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2377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31BB5-E068-4873-9204-F5E61FC3A5A0}"/>
              </a:ext>
            </a:extLst>
          </p:cNvPr>
          <p:cNvSpPr>
            <a:spLocks noGrp="1"/>
          </p:cNvSpPr>
          <p:nvPr>
            <p:ph type="title"/>
          </p:nvPr>
        </p:nvSpPr>
        <p:spPr>
          <a:xfrm>
            <a:off x="640080" y="325369"/>
            <a:ext cx="4368602" cy="1956841"/>
          </a:xfrm>
        </p:spPr>
        <p:txBody>
          <a:bodyPr anchor="b">
            <a:normAutofit/>
          </a:bodyPr>
          <a:lstStyle/>
          <a:p>
            <a:pPr>
              <a:lnSpc>
                <a:spcPct val="90000"/>
              </a:lnSpc>
            </a:pPr>
            <a:r>
              <a:rPr lang="en-US" sz="6600"/>
              <a:t>Breakfast, lunch, Snack </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95B7D3-DB85-43C4-B322-0D70301C4736}"/>
              </a:ext>
            </a:extLst>
          </p:cNvPr>
          <p:cNvSpPr>
            <a:spLocks noGrp="1"/>
          </p:cNvSpPr>
          <p:nvPr>
            <p:ph idx="1"/>
          </p:nvPr>
        </p:nvSpPr>
        <p:spPr>
          <a:xfrm>
            <a:off x="640080" y="2872899"/>
            <a:ext cx="4243589" cy="3320668"/>
          </a:xfrm>
        </p:spPr>
        <p:txBody>
          <a:bodyPr vert="horz" lIns="91440" tIns="45720" rIns="91440" bIns="45720" rtlCol="0">
            <a:normAutofit/>
          </a:bodyPr>
          <a:lstStyle/>
          <a:p>
            <a:pPr>
              <a:lnSpc>
                <a:spcPct val="100000"/>
              </a:lnSpc>
            </a:pPr>
            <a:r>
              <a:rPr lang="en-US" sz="2400"/>
              <a:t>Breakfast, lunch and snack are served in the classroom.</a:t>
            </a:r>
          </a:p>
          <a:p>
            <a:pPr>
              <a:lnSpc>
                <a:spcPct val="100000"/>
              </a:lnSpc>
            </a:pPr>
            <a:r>
              <a:rPr lang="en-US" sz="2400">
                <a:ea typeface="+mn-lt"/>
                <a:cs typeface="+mn-lt"/>
              </a:rPr>
              <a:t>Snack Donations are always a great idea. I will have a signup sheet for snack donations. If you prefer to op-out of the snack donations, please bring a light snack for your child. </a:t>
            </a:r>
          </a:p>
          <a:p>
            <a:pPr>
              <a:lnSpc>
                <a:spcPct val="100000"/>
              </a:lnSpc>
            </a:pPr>
            <a:r>
              <a:rPr lang="en-US" sz="2400">
                <a:ea typeface="+mn-lt"/>
                <a:cs typeface="+mn-lt"/>
              </a:rPr>
              <a:t>Sometimes we connect with local farmers, and we receive fresh fruit at least twice a week. </a:t>
            </a:r>
            <a:endParaRPr lang="en-US" sz="2400"/>
          </a:p>
        </p:txBody>
      </p:sp>
      <p:pic>
        <p:nvPicPr>
          <p:cNvPr id="4" name="Picture 4">
            <a:extLst>
              <a:ext uri="{FF2B5EF4-FFF2-40B4-BE49-F238E27FC236}">
                <a16:creationId xmlns:a16="http://schemas.microsoft.com/office/drawing/2014/main" id="{B4CB1EB6-2D45-4CDE-85D8-B0DE9ACE660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302" r="1170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1138B9B7-18C4-4240-BBD8-3E1E9D4F43C1}"/>
              </a:ext>
            </a:extLst>
          </p:cNvPr>
          <p:cNvSpPr txBox="1"/>
          <p:nvPr/>
        </p:nvSpPr>
        <p:spPr>
          <a:xfrm>
            <a:off x="10667224" y="6657945"/>
            <a:ext cx="152477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01270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16589-7005-4B67-A08F-A3CEA1F4FFD5}"/>
              </a:ext>
            </a:extLst>
          </p:cNvPr>
          <p:cNvSpPr>
            <a:spLocks noGrp="1"/>
          </p:cNvSpPr>
          <p:nvPr>
            <p:ph type="title"/>
          </p:nvPr>
        </p:nvSpPr>
        <p:spPr>
          <a:xfrm>
            <a:off x="640080" y="325369"/>
            <a:ext cx="4368602" cy="1956841"/>
          </a:xfrm>
        </p:spPr>
        <p:txBody>
          <a:bodyPr anchor="b">
            <a:normAutofit/>
          </a:bodyPr>
          <a:lstStyle/>
          <a:p>
            <a:r>
              <a:rPr lang="en-US" sz="6600"/>
              <a:t>Pre-k supply list </a:t>
            </a:r>
          </a:p>
        </p:txBody>
      </p:sp>
      <p:sp>
        <p:nvSpPr>
          <p:cNvPr id="1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AB47772-72DB-4210-91E8-0B9D0110A16E}"/>
              </a:ext>
            </a:extLst>
          </p:cNvPr>
          <p:cNvSpPr>
            <a:spLocks noGrp="1"/>
          </p:cNvSpPr>
          <p:nvPr>
            <p:ph idx="1"/>
          </p:nvPr>
        </p:nvSpPr>
        <p:spPr>
          <a:xfrm>
            <a:off x="640080" y="2872899"/>
            <a:ext cx="4243589" cy="3320668"/>
          </a:xfrm>
        </p:spPr>
        <p:txBody>
          <a:bodyPr vert="horz" lIns="91440" tIns="45720" rIns="91440" bIns="45720" rtlCol="0">
            <a:normAutofit/>
          </a:bodyPr>
          <a:lstStyle/>
          <a:p>
            <a:pPr>
              <a:lnSpc>
                <a:spcPct val="100000"/>
              </a:lnSpc>
            </a:pPr>
            <a:r>
              <a:rPr lang="en-US" sz="1500" b="1">
                <a:ea typeface="+mn-lt"/>
                <a:cs typeface="+mn-lt"/>
              </a:rPr>
              <a:t>These items need to be labeled </a:t>
            </a:r>
            <a:r>
              <a:rPr lang="en-US" sz="1500">
                <a:ea typeface="+mn-lt"/>
                <a:cs typeface="+mn-lt"/>
              </a:rPr>
              <a:t> </a:t>
            </a:r>
            <a:endParaRPr lang="en-US" sz="1500"/>
          </a:p>
          <a:p>
            <a:pPr>
              <a:lnSpc>
                <a:spcPct val="100000"/>
              </a:lnSpc>
            </a:pPr>
            <a:r>
              <a:rPr lang="en-US" sz="1500">
                <a:ea typeface="+mn-lt"/>
                <a:cs typeface="+mn-lt"/>
              </a:rPr>
              <a:t>Full Sized Backpack (no wheels) labeled </a:t>
            </a:r>
            <a:endParaRPr lang="en-US" sz="1500"/>
          </a:p>
          <a:p>
            <a:pPr>
              <a:lnSpc>
                <a:spcPct val="100000"/>
              </a:lnSpc>
            </a:pPr>
            <a:r>
              <a:rPr lang="en-US" sz="1500">
                <a:ea typeface="+mn-lt"/>
                <a:cs typeface="+mn-lt"/>
              </a:rPr>
              <a:t>2 change of clothes- labeled </a:t>
            </a:r>
            <a:endParaRPr lang="en-US" sz="1500"/>
          </a:p>
          <a:p>
            <a:pPr>
              <a:lnSpc>
                <a:spcPct val="100000"/>
              </a:lnSpc>
            </a:pPr>
            <a:r>
              <a:rPr lang="en-US" sz="1500">
                <a:ea typeface="+mn-lt"/>
                <a:cs typeface="+mn-lt"/>
              </a:rPr>
              <a:t>Small Blanket or throw - labeled </a:t>
            </a:r>
            <a:endParaRPr lang="en-US" sz="1500"/>
          </a:p>
          <a:p>
            <a:pPr>
              <a:lnSpc>
                <a:spcPct val="100000"/>
              </a:lnSpc>
            </a:pPr>
            <a:r>
              <a:rPr lang="en-US" sz="1500">
                <a:ea typeface="+mn-lt"/>
                <a:cs typeface="+mn-lt"/>
              </a:rPr>
              <a:t>2</a:t>
            </a:r>
            <a:r>
              <a:rPr lang="en-US" sz="1500" b="1">
                <a:ea typeface="+mn-lt"/>
                <a:cs typeface="+mn-lt"/>
              </a:rPr>
              <a:t> plastic</a:t>
            </a:r>
            <a:r>
              <a:rPr lang="en-US" sz="1500">
                <a:ea typeface="+mn-lt"/>
                <a:cs typeface="+mn-lt"/>
              </a:rPr>
              <a:t> folders- labeled </a:t>
            </a:r>
            <a:endParaRPr lang="en-US" sz="1500"/>
          </a:p>
          <a:p>
            <a:pPr>
              <a:lnSpc>
                <a:spcPct val="100000"/>
              </a:lnSpc>
            </a:pPr>
            <a:r>
              <a:rPr lang="en-US" sz="1500">
                <a:ea typeface="+mn-lt"/>
                <a:cs typeface="+mn-lt"/>
              </a:rPr>
              <a:t>2 plastic folders </a:t>
            </a:r>
            <a:endParaRPr lang="en-US" sz="1500"/>
          </a:p>
          <a:p>
            <a:pPr>
              <a:lnSpc>
                <a:spcPct val="100000"/>
              </a:lnSpc>
            </a:pPr>
            <a:r>
              <a:rPr lang="en-US" sz="1500">
                <a:ea typeface="+mn-lt"/>
                <a:cs typeface="+mn-lt"/>
              </a:rPr>
              <a:t>Small Reusable water bottle-labeled</a:t>
            </a:r>
            <a:r>
              <a:rPr lang="en-US" sz="1500" b="1">
                <a:ea typeface="+mn-lt"/>
                <a:cs typeface="+mn-lt"/>
              </a:rPr>
              <a:t> </a:t>
            </a:r>
            <a:r>
              <a:rPr lang="en-US" sz="1500">
                <a:ea typeface="+mn-lt"/>
                <a:cs typeface="+mn-lt"/>
              </a:rPr>
              <a:t> </a:t>
            </a:r>
            <a:endParaRPr lang="en-US" sz="1500"/>
          </a:p>
          <a:p>
            <a:pPr>
              <a:lnSpc>
                <a:spcPct val="100000"/>
              </a:lnSpc>
            </a:pPr>
            <a:r>
              <a:rPr lang="en-US" sz="1500">
                <a:ea typeface="+mn-lt"/>
                <a:cs typeface="+mn-lt"/>
              </a:rPr>
              <a:t>Pencil Box </a:t>
            </a:r>
            <a:endParaRPr lang="en-US" sz="1500"/>
          </a:p>
          <a:p>
            <a:pPr>
              <a:lnSpc>
                <a:spcPct val="100000"/>
              </a:lnSpc>
            </a:pPr>
            <a:r>
              <a:rPr lang="en-US" sz="1500">
                <a:ea typeface="+mn-lt"/>
                <a:cs typeface="+mn-lt"/>
              </a:rPr>
              <a:t>1 picture of your family (we place around the room for children to see) </a:t>
            </a:r>
            <a:endParaRPr lang="en-US" sz="1500"/>
          </a:p>
          <a:p>
            <a:pPr>
              <a:lnSpc>
                <a:spcPct val="100000"/>
              </a:lnSpc>
            </a:pPr>
            <a:endParaRPr lang="en-US" sz="1500"/>
          </a:p>
        </p:txBody>
      </p:sp>
      <p:pic>
        <p:nvPicPr>
          <p:cNvPr id="7" name="Picture 7" descr="A picture containing text, indoor, arranged&#10;&#10;Description automatically generated">
            <a:extLst>
              <a:ext uri="{FF2B5EF4-FFF2-40B4-BE49-F238E27FC236}">
                <a16:creationId xmlns:a16="http://schemas.microsoft.com/office/drawing/2014/main" id="{799069D1-67A8-4C0B-937E-16346CFA85A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705" r="1982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08224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65ACB7-C4E4-4A33-969E-5BDE8979E7A9}"/>
              </a:ext>
            </a:extLst>
          </p:cNvPr>
          <p:cNvSpPr>
            <a:spLocks noGrp="1"/>
          </p:cNvSpPr>
          <p:nvPr>
            <p:ph type="title"/>
          </p:nvPr>
        </p:nvSpPr>
        <p:spPr>
          <a:xfrm>
            <a:off x="576072" y="238539"/>
            <a:ext cx="11018520" cy="1434415"/>
          </a:xfrm>
        </p:spPr>
        <p:txBody>
          <a:bodyPr anchor="b">
            <a:normAutofit/>
          </a:bodyPr>
          <a:lstStyle/>
          <a:p>
            <a:r>
              <a:rPr lang="en-US" sz="7200"/>
              <a:t>List continued </a:t>
            </a:r>
          </a:p>
        </p:txBody>
      </p:sp>
      <p:sp>
        <p:nvSpPr>
          <p:cNvPr id="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62CCE5-41DB-4987-932A-C2565A0EA14A}"/>
              </a:ext>
            </a:extLst>
          </p:cNvPr>
          <p:cNvSpPr>
            <a:spLocks noGrp="1"/>
          </p:cNvSpPr>
          <p:nvPr>
            <p:ph idx="1"/>
          </p:nvPr>
        </p:nvSpPr>
        <p:spPr>
          <a:xfrm>
            <a:off x="572493" y="2071316"/>
            <a:ext cx="6713552" cy="4119172"/>
          </a:xfrm>
        </p:spPr>
        <p:txBody>
          <a:bodyPr vert="horz" lIns="91440" tIns="45720" rIns="91440" bIns="45720" rtlCol="0" anchor="t">
            <a:noAutofit/>
          </a:bodyPr>
          <a:lstStyle/>
          <a:p>
            <a:pPr>
              <a:lnSpc>
                <a:spcPct val="100000"/>
              </a:lnSpc>
            </a:pPr>
            <a:r>
              <a:rPr lang="en-US" sz="1200" b="1" dirty="0">
                <a:ea typeface="+mn-lt"/>
                <a:cs typeface="+mn-lt"/>
              </a:rPr>
              <a:t>These items do not need to be labeled</a:t>
            </a:r>
            <a:r>
              <a:rPr lang="en-US" sz="1200" dirty="0">
                <a:ea typeface="+mn-lt"/>
                <a:cs typeface="+mn-lt"/>
              </a:rPr>
              <a:t> </a:t>
            </a:r>
            <a:endParaRPr lang="en-US" sz="1200"/>
          </a:p>
          <a:p>
            <a:pPr>
              <a:lnSpc>
                <a:spcPct val="100000"/>
              </a:lnSpc>
            </a:pPr>
            <a:r>
              <a:rPr lang="en-US" sz="1200" b="1" dirty="0">
                <a:ea typeface="+mn-lt"/>
                <a:cs typeface="+mn-lt"/>
              </a:rPr>
              <a:t> Last Name A-M </a:t>
            </a:r>
            <a:r>
              <a:rPr lang="en-US" sz="1200" dirty="0">
                <a:ea typeface="+mn-lt"/>
                <a:cs typeface="+mn-lt"/>
              </a:rPr>
              <a:t> </a:t>
            </a:r>
            <a:endParaRPr lang="en-US" sz="1200"/>
          </a:p>
          <a:p>
            <a:pPr>
              <a:lnSpc>
                <a:spcPct val="100000"/>
              </a:lnSpc>
            </a:pPr>
            <a:r>
              <a:rPr lang="en-US" sz="1200" dirty="0">
                <a:ea typeface="+mn-lt"/>
                <a:cs typeface="+mn-lt"/>
              </a:rPr>
              <a:t>1 box of tissues </a:t>
            </a:r>
            <a:endParaRPr lang="en-US" sz="1200"/>
          </a:p>
          <a:p>
            <a:pPr>
              <a:lnSpc>
                <a:spcPct val="100000"/>
              </a:lnSpc>
            </a:pPr>
            <a:r>
              <a:rPr lang="en-US" sz="1200" dirty="0">
                <a:ea typeface="+mn-lt"/>
                <a:cs typeface="+mn-lt"/>
              </a:rPr>
              <a:t>1 package of napkins </a:t>
            </a:r>
            <a:endParaRPr lang="en-US" sz="1200"/>
          </a:p>
          <a:p>
            <a:pPr>
              <a:lnSpc>
                <a:spcPct val="100000"/>
              </a:lnSpc>
            </a:pPr>
            <a:r>
              <a:rPr lang="en-US" sz="1200" dirty="0">
                <a:ea typeface="+mn-lt"/>
                <a:cs typeface="+mn-lt"/>
              </a:rPr>
              <a:t>1 box colored pencils </a:t>
            </a:r>
            <a:endParaRPr lang="en-US" sz="1200"/>
          </a:p>
          <a:p>
            <a:pPr>
              <a:lnSpc>
                <a:spcPct val="100000"/>
              </a:lnSpc>
            </a:pPr>
            <a:r>
              <a:rPr lang="en-US" sz="1200" dirty="0">
                <a:ea typeface="+mn-lt"/>
                <a:cs typeface="+mn-lt"/>
              </a:rPr>
              <a:t>2 glue sticks </a:t>
            </a:r>
            <a:endParaRPr lang="en-US" sz="1200"/>
          </a:p>
          <a:p>
            <a:pPr>
              <a:lnSpc>
                <a:spcPct val="100000"/>
              </a:lnSpc>
            </a:pPr>
            <a:r>
              <a:rPr lang="en-US" sz="1200" dirty="0">
                <a:ea typeface="+mn-lt"/>
                <a:cs typeface="+mn-lt"/>
              </a:rPr>
              <a:t>4 pack Play-Doh </a:t>
            </a:r>
            <a:endParaRPr lang="en-US" sz="1200"/>
          </a:p>
          <a:p>
            <a:pPr>
              <a:lnSpc>
                <a:spcPct val="100000"/>
              </a:lnSpc>
            </a:pPr>
            <a:r>
              <a:rPr lang="en-US" sz="1200" dirty="0">
                <a:ea typeface="+mn-lt"/>
                <a:cs typeface="+mn-lt"/>
              </a:rPr>
              <a:t>1 box of Ziploc bags (quart or gallon) </a:t>
            </a:r>
          </a:p>
          <a:p>
            <a:pPr>
              <a:lnSpc>
                <a:spcPct val="100000"/>
              </a:lnSpc>
            </a:pPr>
            <a:r>
              <a:rPr lang="en-US" sz="1200" b="1" dirty="0">
                <a:ea typeface="+mn-lt"/>
                <a:cs typeface="+mn-lt"/>
              </a:rPr>
              <a:t> Last Name N-Z </a:t>
            </a:r>
            <a:r>
              <a:rPr lang="en-US" sz="1200" dirty="0">
                <a:ea typeface="+mn-lt"/>
                <a:cs typeface="+mn-lt"/>
              </a:rPr>
              <a:t> </a:t>
            </a:r>
            <a:endParaRPr lang="en-US" sz="1200"/>
          </a:p>
          <a:p>
            <a:pPr lvl="1">
              <a:lnSpc>
                <a:spcPct val="100000"/>
              </a:lnSpc>
            </a:pPr>
            <a:r>
              <a:rPr lang="en-US" sz="1200" dirty="0">
                <a:ea typeface="+mn-lt"/>
                <a:cs typeface="+mn-lt"/>
              </a:rPr>
              <a:t>1 box of tissues </a:t>
            </a:r>
            <a:endParaRPr lang="en-US" sz="1200"/>
          </a:p>
          <a:p>
            <a:pPr lvl="1">
              <a:lnSpc>
                <a:spcPct val="100000"/>
              </a:lnSpc>
            </a:pPr>
            <a:r>
              <a:rPr lang="en-US" sz="1200" dirty="0">
                <a:ea typeface="+mn-lt"/>
                <a:cs typeface="+mn-lt"/>
              </a:rPr>
              <a:t>1 pack of </a:t>
            </a:r>
            <a:r>
              <a:rPr lang="en-US" sz="1200" b="1" dirty="0">
                <a:ea typeface="+mn-lt"/>
                <a:cs typeface="+mn-lt"/>
              </a:rPr>
              <a:t>paper </a:t>
            </a:r>
            <a:r>
              <a:rPr lang="en-US" sz="1200" dirty="0">
                <a:ea typeface="+mn-lt"/>
                <a:cs typeface="+mn-lt"/>
              </a:rPr>
              <a:t>plates(no foam please) </a:t>
            </a:r>
            <a:endParaRPr lang="en-US" sz="1200"/>
          </a:p>
          <a:p>
            <a:pPr lvl="1">
              <a:lnSpc>
                <a:spcPct val="100000"/>
              </a:lnSpc>
            </a:pPr>
            <a:r>
              <a:rPr lang="en-US" sz="1200" dirty="0">
                <a:ea typeface="+mn-lt"/>
                <a:cs typeface="+mn-lt"/>
              </a:rPr>
              <a:t>2 glue sticks </a:t>
            </a:r>
            <a:endParaRPr lang="en-US" sz="1200"/>
          </a:p>
          <a:p>
            <a:pPr lvl="1">
              <a:lnSpc>
                <a:spcPct val="100000"/>
              </a:lnSpc>
            </a:pPr>
            <a:r>
              <a:rPr lang="en-US" sz="1200" dirty="0">
                <a:ea typeface="+mn-lt"/>
                <a:cs typeface="+mn-lt"/>
              </a:rPr>
              <a:t>1 box colored pencils </a:t>
            </a:r>
            <a:endParaRPr lang="en-US" sz="1200"/>
          </a:p>
          <a:p>
            <a:pPr lvl="1">
              <a:lnSpc>
                <a:spcPct val="100000"/>
              </a:lnSpc>
            </a:pPr>
            <a:r>
              <a:rPr lang="en-US" sz="1200" dirty="0">
                <a:ea typeface="+mn-lt"/>
                <a:cs typeface="+mn-lt"/>
              </a:rPr>
              <a:t>1 pack of index cards </a:t>
            </a:r>
            <a:endParaRPr lang="en-US" sz="1200"/>
          </a:p>
          <a:p>
            <a:pPr lvl="1">
              <a:lnSpc>
                <a:spcPct val="100000"/>
              </a:lnSpc>
            </a:pPr>
            <a:r>
              <a:rPr lang="en-US" sz="1200" dirty="0">
                <a:ea typeface="+mn-lt"/>
                <a:cs typeface="+mn-lt"/>
              </a:rPr>
              <a:t>1 package of napkins </a:t>
            </a:r>
            <a:endParaRPr lang="en-US" sz="1200"/>
          </a:p>
          <a:p>
            <a:pPr>
              <a:lnSpc>
                <a:spcPct val="100000"/>
              </a:lnSpc>
            </a:pPr>
            <a:r>
              <a:rPr lang="en-US" sz="1200" b="1" dirty="0">
                <a:ea typeface="+mn-lt"/>
                <a:cs typeface="+mn-lt"/>
              </a:rPr>
              <a:t>Miscellaneous extras:</a:t>
            </a:r>
            <a:r>
              <a:rPr lang="en-US" sz="1200" dirty="0">
                <a:ea typeface="+mn-lt"/>
                <a:cs typeface="+mn-lt"/>
              </a:rPr>
              <a:t> Liquid School Glue, tall skinny markers, small beads for art, BINGO </a:t>
            </a:r>
            <a:r>
              <a:rPr lang="en-US" sz="1200" dirty="0" err="1">
                <a:ea typeface="+mn-lt"/>
                <a:cs typeface="+mn-lt"/>
              </a:rPr>
              <a:t>dobbers</a:t>
            </a:r>
            <a:r>
              <a:rPr lang="en-US" sz="1200" dirty="0">
                <a:ea typeface="+mn-lt"/>
                <a:cs typeface="+mn-lt"/>
              </a:rPr>
              <a:t>, snack for first few weeks (low/no sugar choices please), paper towels </a:t>
            </a:r>
            <a:endParaRPr lang="en-US" sz="1200" dirty="0"/>
          </a:p>
        </p:txBody>
      </p:sp>
      <p:pic>
        <p:nvPicPr>
          <p:cNvPr id="4" name="Picture 4" descr="Diagram&#10;&#10;Description automatically generated">
            <a:extLst>
              <a:ext uri="{FF2B5EF4-FFF2-40B4-BE49-F238E27FC236}">
                <a16:creationId xmlns:a16="http://schemas.microsoft.com/office/drawing/2014/main" id="{6D5FC993-AC9C-4B38-8E6B-9CBD2B86235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070" r="17164" b="3"/>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74FB1F67-4834-44F6-BEA7-16B01F979BAB}"/>
              </a:ext>
            </a:extLst>
          </p:cNvPr>
          <p:cNvSpPr txBox="1"/>
          <p:nvPr/>
        </p:nvSpPr>
        <p:spPr>
          <a:xfrm>
            <a:off x="10085534" y="5990433"/>
            <a:ext cx="153118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978287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DA02E0-5FE3-4F31-99E6-CFF23B84A94E}"/>
              </a:ext>
            </a:extLst>
          </p:cNvPr>
          <p:cNvSpPr>
            <a:spLocks noGrp="1"/>
          </p:cNvSpPr>
          <p:nvPr>
            <p:ph type="title"/>
          </p:nvPr>
        </p:nvSpPr>
        <p:spPr>
          <a:xfrm>
            <a:off x="640080" y="325369"/>
            <a:ext cx="4368602" cy="1956841"/>
          </a:xfrm>
        </p:spPr>
        <p:txBody>
          <a:bodyPr anchor="b">
            <a:normAutofit/>
          </a:bodyPr>
          <a:lstStyle/>
          <a:p>
            <a:r>
              <a:rPr lang="en-US" sz="6600"/>
              <a:t>Class Dojo</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92FBBC-92CA-41B2-831A-70E4F8547DD3}"/>
              </a:ext>
            </a:extLst>
          </p:cNvPr>
          <p:cNvSpPr>
            <a:spLocks noGrp="1"/>
          </p:cNvSpPr>
          <p:nvPr>
            <p:ph idx="1"/>
          </p:nvPr>
        </p:nvSpPr>
        <p:spPr>
          <a:xfrm>
            <a:off x="640080" y="2872899"/>
            <a:ext cx="4243589" cy="3320668"/>
          </a:xfrm>
        </p:spPr>
        <p:txBody>
          <a:bodyPr vert="horz" lIns="91440" tIns="45720" rIns="91440" bIns="45720" rtlCol="0">
            <a:normAutofit/>
          </a:bodyPr>
          <a:lstStyle/>
          <a:p>
            <a:r>
              <a:rPr lang="en-US"/>
              <a:t>We want to share what we are doing at Wilkinson. Be sure to sign up for notifications.</a:t>
            </a:r>
          </a:p>
          <a:p>
            <a:endParaRPr lang="en-US" dirty="0"/>
          </a:p>
        </p:txBody>
      </p:sp>
      <p:pic>
        <p:nvPicPr>
          <p:cNvPr id="4" name="Picture 4" descr="Shape, circle&#10;&#10;Description automatically generated">
            <a:extLst>
              <a:ext uri="{FF2B5EF4-FFF2-40B4-BE49-F238E27FC236}">
                <a16:creationId xmlns:a16="http://schemas.microsoft.com/office/drawing/2014/main" id="{065A571C-8883-48D4-8347-D7AF94FE487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69128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FA7974-191D-4955-B7F7-4CA3A9597EF5}"/>
              </a:ext>
            </a:extLst>
          </p:cNvPr>
          <p:cNvSpPr>
            <a:spLocks noGrp="1"/>
          </p:cNvSpPr>
          <p:nvPr>
            <p:ph type="title"/>
          </p:nvPr>
        </p:nvSpPr>
        <p:spPr>
          <a:xfrm>
            <a:off x="640080" y="325369"/>
            <a:ext cx="4368602" cy="1956841"/>
          </a:xfrm>
        </p:spPr>
        <p:txBody>
          <a:bodyPr anchor="b">
            <a:normAutofit/>
          </a:bodyPr>
          <a:lstStyle/>
          <a:p>
            <a:pPr>
              <a:lnSpc>
                <a:spcPct val="90000"/>
              </a:lnSpc>
            </a:pPr>
            <a:r>
              <a:rPr lang="en-US" sz="6600"/>
              <a:t>Related Arts 10:40-11:30 </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CD2E3B-0587-411B-B70A-5619AD38223E}"/>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a:t>Ms. Wilson – Gym </a:t>
            </a:r>
          </a:p>
          <a:p>
            <a:r>
              <a:rPr lang="en-US"/>
              <a:t>Ms. Solan – Art</a:t>
            </a:r>
            <a:endParaRPr lang="en-US" dirty="0"/>
          </a:p>
          <a:p>
            <a:r>
              <a:rPr lang="en-US"/>
              <a:t>Ms. Moorehead- Music</a:t>
            </a:r>
            <a:endParaRPr lang="en-US" dirty="0"/>
          </a:p>
          <a:p>
            <a:r>
              <a:rPr lang="en-US"/>
              <a:t>Ms. Mosley- Library</a:t>
            </a:r>
            <a:endParaRPr lang="en-US" dirty="0"/>
          </a:p>
          <a:p>
            <a:pPr marL="0" indent="0">
              <a:buNone/>
            </a:pPr>
            <a:endParaRPr lang="en-US" dirty="0"/>
          </a:p>
        </p:txBody>
      </p:sp>
      <p:pic>
        <p:nvPicPr>
          <p:cNvPr id="4" name="Picture 4">
            <a:extLst>
              <a:ext uri="{FF2B5EF4-FFF2-40B4-BE49-F238E27FC236}">
                <a16:creationId xmlns:a16="http://schemas.microsoft.com/office/drawing/2014/main" id="{060BD2E2-F970-4555-BDA8-0433394CFE2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23690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B197C7-23B3-494A-BA21-1956E4CAA5FB}"/>
              </a:ext>
            </a:extLst>
          </p:cNvPr>
          <p:cNvSpPr>
            <a:spLocks noGrp="1"/>
          </p:cNvSpPr>
          <p:nvPr>
            <p:ph type="title"/>
          </p:nvPr>
        </p:nvSpPr>
        <p:spPr>
          <a:xfrm>
            <a:off x="635000" y="634029"/>
            <a:ext cx="10921640" cy="1314698"/>
          </a:xfrm>
        </p:spPr>
        <p:txBody>
          <a:bodyPr anchor="ctr">
            <a:normAutofit/>
          </a:bodyPr>
          <a:lstStyle/>
          <a:p>
            <a:pPr algn="ctr"/>
            <a:r>
              <a:rPr lang="en-US" sz="6700"/>
              <a:t>Three CHeers has been added as a resource.  </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C3988F"/>
          </a:solidFill>
          <a:ln w="34925">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280ED16-D0F5-4B14-89B8-6A56143E9361}"/>
              </a:ext>
            </a:extLst>
          </p:cNvPr>
          <p:cNvGraphicFramePr>
            <a:graphicFrameLocks noGrp="1"/>
          </p:cNvGraphicFramePr>
          <p:nvPr>
            <p:ph idx="1"/>
            <p:extLst>
              <p:ext uri="{D42A27DB-BD31-4B8C-83A1-F6EECF244321}">
                <p14:modId xmlns:p14="http://schemas.microsoft.com/office/powerpoint/2010/main" val="2476002067"/>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6448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86A83B-8894-4952-A202-B4F6BAAC3906}"/>
              </a:ext>
            </a:extLst>
          </p:cNvPr>
          <p:cNvSpPr>
            <a:spLocks noGrp="1"/>
          </p:cNvSpPr>
          <p:nvPr>
            <p:ph type="title"/>
          </p:nvPr>
        </p:nvSpPr>
        <p:spPr>
          <a:xfrm>
            <a:off x="640080" y="325369"/>
            <a:ext cx="4368602" cy="1956841"/>
          </a:xfrm>
        </p:spPr>
        <p:txBody>
          <a:bodyPr anchor="b">
            <a:normAutofit/>
          </a:bodyPr>
          <a:lstStyle/>
          <a:p>
            <a:pPr>
              <a:lnSpc>
                <a:spcPct val="90000"/>
              </a:lnSpc>
            </a:pPr>
            <a:r>
              <a:rPr lang="en-US" sz="6600"/>
              <a:t>Parent Teacher conferences </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424363-A7AB-4A3E-9881-4E66E3B376A1}"/>
              </a:ext>
            </a:extLst>
          </p:cNvPr>
          <p:cNvSpPr>
            <a:spLocks noGrp="1"/>
          </p:cNvSpPr>
          <p:nvPr>
            <p:ph idx="1"/>
          </p:nvPr>
        </p:nvSpPr>
        <p:spPr>
          <a:xfrm>
            <a:off x="640080" y="2872899"/>
            <a:ext cx="4243589" cy="3320668"/>
          </a:xfrm>
        </p:spPr>
        <p:txBody>
          <a:bodyPr vert="horz" lIns="91440" tIns="45720" rIns="91440" bIns="45720" rtlCol="0">
            <a:normAutofit/>
          </a:bodyPr>
          <a:lstStyle/>
          <a:p>
            <a:r>
              <a:rPr lang="en-US"/>
              <a:t>Parent Teacher Conferences will be held twice a year. </a:t>
            </a:r>
          </a:p>
        </p:txBody>
      </p:sp>
      <p:pic>
        <p:nvPicPr>
          <p:cNvPr id="5" name="Picture 4" descr="Classroom sticker progress chart">
            <a:extLst>
              <a:ext uri="{FF2B5EF4-FFF2-40B4-BE49-F238E27FC236}">
                <a16:creationId xmlns:a16="http://schemas.microsoft.com/office/drawing/2014/main" id="{92403246-B15F-4553-BE6C-1E6EBE4A42B2}"/>
              </a:ext>
            </a:extLst>
          </p:cNvPr>
          <p:cNvPicPr>
            <a:picLocks noChangeAspect="1"/>
          </p:cNvPicPr>
          <p:nvPr/>
        </p:nvPicPr>
        <p:blipFill rotWithShape="1">
          <a:blip r:embed="rId2"/>
          <a:srcRect l="18400" r="6376" b="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178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EEE6-0712-4F87-9880-D170B0003668}"/>
              </a:ext>
            </a:extLst>
          </p:cNvPr>
          <p:cNvSpPr>
            <a:spLocks noGrp="1"/>
          </p:cNvSpPr>
          <p:nvPr>
            <p:ph type="title"/>
          </p:nvPr>
        </p:nvSpPr>
        <p:spPr/>
        <p:txBody>
          <a:bodyPr/>
          <a:lstStyle/>
          <a:p>
            <a:r>
              <a:rPr lang="en-US"/>
              <a:t>Covid Reminder</a:t>
            </a:r>
          </a:p>
        </p:txBody>
      </p:sp>
      <p:sp>
        <p:nvSpPr>
          <p:cNvPr id="3" name="Content Placeholder 2">
            <a:extLst>
              <a:ext uri="{FF2B5EF4-FFF2-40B4-BE49-F238E27FC236}">
                <a16:creationId xmlns:a16="http://schemas.microsoft.com/office/drawing/2014/main" id="{2FD4A49A-4391-42F3-90D7-998F5A8B628A}"/>
              </a:ext>
            </a:extLst>
          </p:cNvPr>
          <p:cNvSpPr>
            <a:spLocks noGrp="1"/>
          </p:cNvSpPr>
          <p:nvPr>
            <p:ph idx="1"/>
          </p:nvPr>
        </p:nvSpPr>
        <p:spPr/>
        <p:txBody>
          <a:bodyPr vert="horz" lIns="91440" tIns="45720" rIns="91440" bIns="45720" rtlCol="0" anchor="t">
            <a:normAutofit/>
          </a:bodyPr>
          <a:lstStyle/>
          <a:p>
            <a:r>
              <a:rPr lang="en-US"/>
              <a:t>Please keep your child at home if they have any symptoms sush as fever, chills, cough, shortness of breath, fatigue, muscle aches, headaches, runny nose, vomiting and diarrhea.</a:t>
            </a:r>
            <a:r>
              <a:rPr lang="en-US" dirty="0"/>
              <a:t> </a:t>
            </a:r>
          </a:p>
          <a:p>
            <a:r>
              <a:rPr lang="en-US"/>
              <a:t>If a staff memember notices any of these symptoms, we are required to put them in an isolation room. The nurse is  contacted, parents are contacted and if Covid is suspected, the nurse will conduct a covid test. Parents must be present for this. </a:t>
            </a:r>
          </a:p>
        </p:txBody>
      </p:sp>
    </p:spTree>
    <p:extLst>
      <p:ext uri="{BB962C8B-B14F-4D97-AF65-F5344CB8AC3E}">
        <p14:creationId xmlns:p14="http://schemas.microsoft.com/office/powerpoint/2010/main" val="248469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A8B47B-D3C1-4F39-86BF-19ECBFA8DDD7}"/>
              </a:ext>
            </a:extLst>
          </p:cNvPr>
          <p:cNvSpPr>
            <a:spLocks noGrp="1"/>
          </p:cNvSpPr>
          <p:nvPr>
            <p:ph type="title"/>
          </p:nvPr>
        </p:nvSpPr>
        <p:spPr>
          <a:xfrm>
            <a:off x="640080" y="325369"/>
            <a:ext cx="4368602" cy="1956841"/>
          </a:xfrm>
        </p:spPr>
        <p:txBody>
          <a:bodyPr anchor="b">
            <a:normAutofit/>
          </a:bodyPr>
          <a:lstStyle/>
          <a:p>
            <a:pPr>
              <a:lnSpc>
                <a:spcPct val="90000"/>
              </a:lnSpc>
            </a:pPr>
            <a:r>
              <a:rPr lang="en-US" sz="6600"/>
              <a:t>Hello my names is Ms. Jones</a:t>
            </a:r>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79FD9DA-9E78-4718-8458-F89C244F1238}"/>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dirty="0"/>
              <a:t>Email: </a:t>
            </a:r>
            <a:r>
              <a:rPr lang="en-US" dirty="0">
                <a:hlinkClick r:id="rId2"/>
              </a:rPr>
              <a:t>Keyonna.jones@slps.org</a:t>
            </a:r>
            <a:endParaRPr lang="en-US" dirty="0"/>
          </a:p>
          <a:p>
            <a:pPr marL="0" indent="0">
              <a:buNone/>
            </a:pPr>
            <a:r>
              <a:rPr lang="en-US" dirty="0"/>
              <a:t>Cell: 314-497-8573</a:t>
            </a:r>
          </a:p>
        </p:txBody>
      </p:sp>
      <p:pic>
        <p:nvPicPr>
          <p:cNvPr id="4" name="Picture 4" descr="A picture containing person, wall, person, indoor&#10;&#10;Description automatically generated">
            <a:extLst>
              <a:ext uri="{FF2B5EF4-FFF2-40B4-BE49-F238E27FC236}">
                <a16:creationId xmlns:a16="http://schemas.microsoft.com/office/drawing/2014/main" id="{859AE504-3413-45F6-9CD2-ACB0BE8B8A67}"/>
              </a:ext>
            </a:extLst>
          </p:cNvPr>
          <p:cNvPicPr>
            <a:picLocks noChangeAspect="1"/>
          </p:cNvPicPr>
          <p:nvPr/>
        </p:nvPicPr>
        <p:blipFill rotWithShape="1">
          <a:blip r:embed="rId3"/>
          <a:srcRect l="700"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8035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363D-BFD5-4D07-9C24-709A2AB064CB}"/>
              </a:ext>
            </a:extLst>
          </p:cNvPr>
          <p:cNvSpPr>
            <a:spLocks noGrp="1"/>
          </p:cNvSpPr>
          <p:nvPr>
            <p:ph type="title"/>
          </p:nvPr>
        </p:nvSpPr>
        <p:spPr/>
        <p:txBody>
          <a:bodyPr/>
          <a:lstStyle/>
          <a:p>
            <a:r>
              <a:rPr lang="en-US"/>
              <a:t>Room 109</a:t>
            </a:r>
          </a:p>
        </p:txBody>
      </p:sp>
      <p:pic>
        <p:nvPicPr>
          <p:cNvPr id="4" name="Picture 4" descr="Text&#10;&#10;Description automatically generated">
            <a:extLst>
              <a:ext uri="{FF2B5EF4-FFF2-40B4-BE49-F238E27FC236}">
                <a16:creationId xmlns:a16="http://schemas.microsoft.com/office/drawing/2014/main" id="{4CC6FD5E-BB53-4557-961E-CF534A1EA8C0}"/>
              </a:ext>
            </a:extLst>
          </p:cNvPr>
          <p:cNvPicPr>
            <a:picLocks noGrp="1" noChangeAspect="1"/>
          </p:cNvPicPr>
          <p:nvPr>
            <p:ph idx="1"/>
          </p:nvPr>
        </p:nvPicPr>
        <p:blipFill>
          <a:blip r:embed="rId2"/>
          <a:stretch>
            <a:fillRect/>
          </a:stretch>
        </p:blipFill>
        <p:spPr>
          <a:xfrm>
            <a:off x="4086860" y="2024634"/>
            <a:ext cx="4018280" cy="3013710"/>
          </a:xfrm>
        </p:spPr>
      </p:pic>
      <p:pic>
        <p:nvPicPr>
          <p:cNvPr id="5" name="Picture 5" descr="A picture containing floor, indoor&#10;&#10;Description automatically generated">
            <a:extLst>
              <a:ext uri="{FF2B5EF4-FFF2-40B4-BE49-F238E27FC236}">
                <a16:creationId xmlns:a16="http://schemas.microsoft.com/office/drawing/2014/main" id="{E7CF7F88-23D2-49CD-8456-E762F20F39A8}"/>
              </a:ext>
            </a:extLst>
          </p:cNvPr>
          <p:cNvPicPr>
            <a:picLocks noChangeAspect="1"/>
          </p:cNvPicPr>
          <p:nvPr/>
        </p:nvPicPr>
        <p:blipFill>
          <a:blip r:embed="rId3"/>
          <a:stretch>
            <a:fillRect/>
          </a:stretch>
        </p:blipFill>
        <p:spPr>
          <a:xfrm>
            <a:off x="1009650" y="1912144"/>
            <a:ext cx="2743200" cy="2057400"/>
          </a:xfrm>
          <a:prstGeom prst="rect">
            <a:avLst/>
          </a:prstGeom>
        </p:spPr>
      </p:pic>
      <p:pic>
        <p:nvPicPr>
          <p:cNvPr id="6" name="Picture 6" descr="A picture containing text, items&#10;&#10;Description automatically generated">
            <a:extLst>
              <a:ext uri="{FF2B5EF4-FFF2-40B4-BE49-F238E27FC236}">
                <a16:creationId xmlns:a16="http://schemas.microsoft.com/office/drawing/2014/main" id="{30BEF62E-3EA9-45D8-98B0-6D7163C6679C}"/>
              </a:ext>
            </a:extLst>
          </p:cNvPr>
          <p:cNvPicPr>
            <a:picLocks noChangeAspect="1"/>
          </p:cNvPicPr>
          <p:nvPr/>
        </p:nvPicPr>
        <p:blipFill>
          <a:blip r:embed="rId4"/>
          <a:stretch>
            <a:fillRect/>
          </a:stretch>
        </p:blipFill>
        <p:spPr>
          <a:xfrm>
            <a:off x="842962" y="4543425"/>
            <a:ext cx="2743200" cy="2057400"/>
          </a:xfrm>
          <a:prstGeom prst="rect">
            <a:avLst/>
          </a:prstGeom>
        </p:spPr>
      </p:pic>
      <p:pic>
        <p:nvPicPr>
          <p:cNvPr id="7" name="Picture 7" descr="A picture containing text, container, shelf&#10;&#10;Description automatically generated">
            <a:extLst>
              <a:ext uri="{FF2B5EF4-FFF2-40B4-BE49-F238E27FC236}">
                <a16:creationId xmlns:a16="http://schemas.microsoft.com/office/drawing/2014/main" id="{3F5DFD46-C76F-4B47-A408-99ECC1328283}"/>
              </a:ext>
            </a:extLst>
          </p:cNvPr>
          <p:cNvPicPr>
            <a:picLocks noChangeAspect="1"/>
          </p:cNvPicPr>
          <p:nvPr/>
        </p:nvPicPr>
        <p:blipFill>
          <a:blip r:embed="rId5"/>
          <a:stretch>
            <a:fillRect/>
          </a:stretch>
        </p:blipFill>
        <p:spPr>
          <a:xfrm>
            <a:off x="8260556" y="4317206"/>
            <a:ext cx="2743200" cy="2057400"/>
          </a:xfrm>
          <a:prstGeom prst="rect">
            <a:avLst/>
          </a:prstGeom>
        </p:spPr>
      </p:pic>
      <p:pic>
        <p:nvPicPr>
          <p:cNvPr id="8" name="Picture 8">
            <a:extLst>
              <a:ext uri="{FF2B5EF4-FFF2-40B4-BE49-F238E27FC236}">
                <a16:creationId xmlns:a16="http://schemas.microsoft.com/office/drawing/2014/main" id="{7A50641A-9B6F-4E0F-99B5-02AB0DE3F3D7}"/>
              </a:ext>
            </a:extLst>
          </p:cNvPr>
          <p:cNvPicPr>
            <a:picLocks noChangeAspect="1"/>
          </p:cNvPicPr>
          <p:nvPr/>
        </p:nvPicPr>
        <p:blipFill>
          <a:blip r:embed="rId6"/>
          <a:stretch>
            <a:fillRect/>
          </a:stretch>
        </p:blipFill>
        <p:spPr>
          <a:xfrm>
            <a:off x="8391525" y="1912143"/>
            <a:ext cx="2743200" cy="2057400"/>
          </a:xfrm>
          <a:prstGeom prst="rect">
            <a:avLst/>
          </a:prstGeom>
        </p:spPr>
      </p:pic>
    </p:spTree>
    <p:extLst>
      <p:ext uri="{BB962C8B-B14F-4D97-AF65-F5344CB8AC3E}">
        <p14:creationId xmlns:p14="http://schemas.microsoft.com/office/powerpoint/2010/main" val="3186385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4B211C-C0F6-4AE8-8121-30879CBB4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7329F-4727-44C8-8F7C-D15C9CB9EB59}"/>
              </a:ext>
            </a:extLst>
          </p:cNvPr>
          <p:cNvSpPr>
            <a:spLocks noGrp="1"/>
          </p:cNvSpPr>
          <p:nvPr>
            <p:ph type="title"/>
          </p:nvPr>
        </p:nvSpPr>
        <p:spPr>
          <a:xfrm>
            <a:off x="630936" y="4566390"/>
            <a:ext cx="3419856" cy="1601481"/>
          </a:xfrm>
        </p:spPr>
        <p:txBody>
          <a:bodyPr anchor="ctr">
            <a:normAutofit/>
          </a:bodyPr>
          <a:lstStyle/>
          <a:p>
            <a:r>
              <a:rPr lang="en-US" sz="4800"/>
              <a:t>My hope for this year</a:t>
            </a:r>
          </a:p>
        </p:txBody>
      </p:sp>
      <p:sp>
        <p:nvSpPr>
          <p:cNvPr id="3" name="Content Placeholder 2">
            <a:extLst>
              <a:ext uri="{FF2B5EF4-FFF2-40B4-BE49-F238E27FC236}">
                <a16:creationId xmlns:a16="http://schemas.microsoft.com/office/drawing/2014/main" id="{35A477D9-C8E5-402A-9B91-67D8CFC4D7EC}"/>
              </a:ext>
            </a:extLst>
          </p:cNvPr>
          <p:cNvSpPr>
            <a:spLocks noGrp="1"/>
          </p:cNvSpPr>
          <p:nvPr>
            <p:ph idx="1"/>
          </p:nvPr>
        </p:nvSpPr>
        <p:spPr>
          <a:xfrm>
            <a:off x="4654294" y="4566390"/>
            <a:ext cx="6894577" cy="1601482"/>
          </a:xfrm>
        </p:spPr>
        <p:txBody>
          <a:bodyPr vert="horz" lIns="91440" tIns="45720" rIns="91440" bIns="45720" rtlCol="0" anchor="ctr">
            <a:normAutofit/>
          </a:bodyPr>
          <a:lstStyle/>
          <a:p>
            <a:r>
              <a:rPr lang="en-US" sz="2000"/>
              <a:t>I hope the children will have a fun, safe and exciting school year.</a:t>
            </a:r>
          </a:p>
          <a:p>
            <a:endParaRPr lang="en-US" sz="2000"/>
          </a:p>
        </p:txBody>
      </p:sp>
      <mc:AlternateContent xmlns:mc="http://schemas.openxmlformats.org/markup-compatibility/2006" xmlns:p14="http://schemas.microsoft.com/office/powerpoint/2010/main">
        <mc:Choice Requires="p14">
          <p:contentPart p14:bwMode="auto" r:id="rId2">
            <p14:nvContentPartPr>
              <p14:cNvPr id="12" name="Ink 1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2" name="Ink 1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pic>
        <p:nvPicPr>
          <p:cNvPr id="4" name="Picture 4" descr="A picture containing text, toy, doll&#10;&#10;Description automatically generated">
            <a:extLst>
              <a:ext uri="{FF2B5EF4-FFF2-40B4-BE49-F238E27FC236}">
                <a16:creationId xmlns:a16="http://schemas.microsoft.com/office/drawing/2014/main" id="{02A00C31-ED96-48D7-9B5B-B7CD71EB95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87864" y="630936"/>
            <a:ext cx="10404080" cy="3667437"/>
          </a:xfrm>
          <a:prstGeom prst="rect">
            <a:avLst/>
          </a:prstGeom>
        </p:spPr>
      </p:pic>
      <p:sp>
        <p:nvSpPr>
          <p:cNvPr id="14"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4566390"/>
            <a:ext cx="18288" cy="1601482"/>
          </a:xfrm>
          <a:custGeom>
            <a:avLst/>
            <a:gdLst>
              <a:gd name="connsiteX0" fmla="*/ 0 w 18288"/>
              <a:gd name="connsiteY0" fmla="*/ 0 h 1601482"/>
              <a:gd name="connsiteX1" fmla="*/ 18288 w 18288"/>
              <a:gd name="connsiteY1" fmla="*/ 0 h 1601482"/>
              <a:gd name="connsiteX2" fmla="*/ 18288 w 18288"/>
              <a:gd name="connsiteY2" fmla="*/ 549842 h 1601482"/>
              <a:gd name="connsiteX3" fmla="*/ 18288 w 18288"/>
              <a:gd name="connsiteY3" fmla="*/ 1115699 h 1601482"/>
              <a:gd name="connsiteX4" fmla="*/ 18288 w 18288"/>
              <a:gd name="connsiteY4" fmla="*/ 1601482 h 1601482"/>
              <a:gd name="connsiteX5" fmla="*/ 0 w 18288"/>
              <a:gd name="connsiteY5" fmla="*/ 1601482 h 1601482"/>
              <a:gd name="connsiteX6" fmla="*/ 0 w 18288"/>
              <a:gd name="connsiteY6" fmla="*/ 1067655 h 1601482"/>
              <a:gd name="connsiteX7" fmla="*/ 0 w 18288"/>
              <a:gd name="connsiteY7" fmla="*/ 517813 h 1601482"/>
              <a:gd name="connsiteX8" fmla="*/ 0 w 18288"/>
              <a:gd name="connsiteY8" fmla="*/ 0 h 16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1482" fill="none" extrusionOk="0">
                <a:moveTo>
                  <a:pt x="0" y="0"/>
                </a:moveTo>
                <a:cubicBezTo>
                  <a:pt x="4865" y="374"/>
                  <a:pt x="13608" y="53"/>
                  <a:pt x="18288" y="0"/>
                </a:cubicBezTo>
                <a:cubicBezTo>
                  <a:pt x="13491" y="239554"/>
                  <a:pt x="33082" y="357305"/>
                  <a:pt x="18288" y="549842"/>
                </a:cubicBezTo>
                <a:cubicBezTo>
                  <a:pt x="3494" y="742379"/>
                  <a:pt x="2109" y="968008"/>
                  <a:pt x="18288" y="1115699"/>
                </a:cubicBezTo>
                <a:cubicBezTo>
                  <a:pt x="34467" y="1263390"/>
                  <a:pt x="40467" y="1447654"/>
                  <a:pt x="18288" y="1601482"/>
                </a:cubicBezTo>
                <a:cubicBezTo>
                  <a:pt x="10638" y="1602054"/>
                  <a:pt x="4111" y="1601075"/>
                  <a:pt x="0" y="1601482"/>
                </a:cubicBezTo>
                <a:cubicBezTo>
                  <a:pt x="11161" y="1416130"/>
                  <a:pt x="-25575" y="1276384"/>
                  <a:pt x="0" y="1067655"/>
                </a:cubicBezTo>
                <a:cubicBezTo>
                  <a:pt x="25575" y="858926"/>
                  <a:pt x="19778" y="740089"/>
                  <a:pt x="0" y="517813"/>
                </a:cubicBezTo>
                <a:cubicBezTo>
                  <a:pt x="-19778" y="295537"/>
                  <a:pt x="-1186" y="190747"/>
                  <a:pt x="0" y="0"/>
                </a:cubicBezTo>
                <a:close/>
              </a:path>
              <a:path w="18288" h="1601482" stroke="0" extrusionOk="0">
                <a:moveTo>
                  <a:pt x="0" y="0"/>
                </a:moveTo>
                <a:cubicBezTo>
                  <a:pt x="5341" y="9"/>
                  <a:pt x="11148" y="-611"/>
                  <a:pt x="18288" y="0"/>
                </a:cubicBezTo>
                <a:cubicBezTo>
                  <a:pt x="28591" y="163128"/>
                  <a:pt x="29410" y="353165"/>
                  <a:pt x="18288" y="485783"/>
                </a:cubicBezTo>
                <a:cubicBezTo>
                  <a:pt x="7166" y="618401"/>
                  <a:pt x="-625" y="808120"/>
                  <a:pt x="18288" y="1051640"/>
                </a:cubicBezTo>
                <a:cubicBezTo>
                  <a:pt x="37201" y="1295160"/>
                  <a:pt x="-225" y="1354107"/>
                  <a:pt x="18288" y="1601482"/>
                </a:cubicBezTo>
                <a:cubicBezTo>
                  <a:pt x="12642" y="1601712"/>
                  <a:pt x="3803" y="1601151"/>
                  <a:pt x="0" y="1601482"/>
                </a:cubicBezTo>
                <a:cubicBezTo>
                  <a:pt x="20846" y="1460490"/>
                  <a:pt x="16548" y="1224222"/>
                  <a:pt x="0" y="1035625"/>
                </a:cubicBezTo>
                <a:cubicBezTo>
                  <a:pt x="-16548" y="847028"/>
                  <a:pt x="24571" y="662668"/>
                  <a:pt x="0" y="469768"/>
                </a:cubicBezTo>
                <a:cubicBezTo>
                  <a:pt x="-24571" y="276868"/>
                  <a:pt x="-22089" y="172464"/>
                  <a:pt x="0" y="0"/>
                </a:cubicBezTo>
                <a:close/>
              </a:path>
            </a:pathLst>
          </a:custGeom>
          <a:solidFill>
            <a:srgbClr val="C3988F"/>
          </a:solidFill>
          <a:ln w="34925">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838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36E1B-0DE7-4383-8DC3-39FBF62B631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a:t>Questions?</a:t>
            </a:r>
          </a:p>
        </p:txBody>
      </p:sp>
      <p:sp>
        <p:nvSpPr>
          <p:cNvPr id="13"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y question marks on black background">
            <a:extLst>
              <a:ext uri="{FF2B5EF4-FFF2-40B4-BE49-F238E27FC236}">
                <a16:creationId xmlns:a16="http://schemas.microsoft.com/office/drawing/2014/main" id="{6AB5FFCF-7BB9-4A2C-92A1-BF4D06A71BF8}"/>
              </a:ext>
            </a:extLst>
          </p:cNvPr>
          <p:cNvPicPr>
            <a:picLocks noChangeAspect="1"/>
          </p:cNvPicPr>
          <p:nvPr/>
        </p:nvPicPr>
        <p:blipFill rotWithShape="1">
          <a:blip r:embed="rId2"/>
          <a:srcRect l="38924" r="7" b="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66644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2" name="Rectangle 2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FDC0F6-DA3F-4EF8-9DFC-0AC6FA38D8B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Quick Facts</a:t>
            </a:r>
          </a:p>
        </p:txBody>
      </p:sp>
      <p:sp>
        <p:nvSpPr>
          <p:cNvPr id="2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chool Classroom Illustration Free Stock Photo - Public ...">
            <a:extLst>
              <a:ext uri="{FF2B5EF4-FFF2-40B4-BE49-F238E27FC236}">
                <a16:creationId xmlns:a16="http://schemas.microsoft.com/office/drawing/2014/main" id="{9751DE32-B38D-47C6-AEE4-8E2F5136C3B8}"/>
              </a:ext>
            </a:extLst>
          </p:cNvPr>
          <p:cNvPicPr>
            <a:picLocks noChangeAspect="1"/>
          </p:cNvPicPr>
          <p:nvPr/>
        </p:nvPicPr>
        <p:blipFill rotWithShape="1">
          <a:blip r:embed="rId2"/>
          <a:srcRect t="2511" r="-1" b="13197"/>
          <a:stretch/>
        </p:blipFill>
        <p:spPr>
          <a:xfrm>
            <a:off x="4654296" y="1385656"/>
            <a:ext cx="7214616" cy="4059256"/>
          </a:xfrm>
          <a:prstGeom prst="rect">
            <a:avLst/>
          </a:prstGeom>
        </p:spPr>
      </p:pic>
    </p:spTree>
    <p:extLst>
      <p:ext uri="{BB962C8B-B14F-4D97-AF65-F5344CB8AC3E}">
        <p14:creationId xmlns:p14="http://schemas.microsoft.com/office/powerpoint/2010/main" val="274752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0B7A1-8916-4751-8F09-03AF062B2DE7}"/>
              </a:ext>
            </a:extLst>
          </p:cNvPr>
          <p:cNvSpPr>
            <a:spLocks noGrp="1"/>
          </p:cNvSpPr>
          <p:nvPr>
            <p:ph type="title"/>
          </p:nvPr>
        </p:nvSpPr>
        <p:spPr>
          <a:xfrm>
            <a:off x="7085532" y="640080"/>
            <a:ext cx="4196932" cy="3566160"/>
          </a:xfrm>
        </p:spPr>
        <p:txBody>
          <a:bodyPr vert="horz" lIns="91440" tIns="45720" rIns="91440" bIns="45720" rtlCol="0" anchor="b">
            <a:normAutofit/>
          </a:bodyPr>
          <a:lstStyle/>
          <a:p>
            <a:pPr>
              <a:lnSpc>
                <a:spcPct val="90000"/>
              </a:lnSpc>
            </a:pPr>
            <a:r>
              <a:rPr lang="en-US" sz="6200"/>
              <a:t>I am a 2010 Graduate of Harris-Stowe State University</a:t>
            </a:r>
          </a:p>
        </p:txBody>
      </p:sp>
      <p:pic>
        <p:nvPicPr>
          <p:cNvPr id="4" name="Picture 4" descr="A picture containing text, outdoor, park&#10;&#10;Description automatically generated">
            <a:extLst>
              <a:ext uri="{FF2B5EF4-FFF2-40B4-BE49-F238E27FC236}">
                <a16:creationId xmlns:a16="http://schemas.microsoft.com/office/drawing/2014/main" id="{C664CC22-AD1F-4116-A433-99B1D40CE63B}"/>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8181" b="2"/>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4"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4326382"/>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95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431F-373E-4B3E-89A3-8DA060963A0A}"/>
              </a:ext>
            </a:extLst>
          </p:cNvPr>
          <p:cNvSpPr>
            <a:spLocks noGrp="1"/>
          </p:cNvSpPr>
          <p:nvPr>
            <p:ph type="title"/>
          </p:nvPr>
        </p:nvSpPr>
        <p:spPr/>
        <p:txBody>
          <a:bodyPr/>
          <a:lstStyle/>
          <a:p>
            <a:r>
              <a:rPr lang="en-US" dirty="0"/>
              <a:t>I worked at the William Clay center for nine years</a:t>
            </a:r>
          </a:p>
        </p:txBody>
      </p:sp>
      <p:pic>
        <p:nvPicPr>
          <p:cNvPr id="4" name="Picture 4" descr="A picture containing building, grass, outdoor&#10;&#10;Description automatically generated">
            <a:extLst>
              <a:ext uri="{FF2B5EF4-FFF2-40B4-BE49-F238E27FC236}">
                <a16:creationId xmlns:a16="http://schemas.microsoft.com/office/drawing/2014/main" id="{88D5089A-69E8-47B5-A01E-8779AD481C55}"/>
              </a:ext>
            </a:extLst>
          </p:cNvPr>
          <p:cNvPicPr>
            <a:picLocks noGrp="1" noChangeAspect="1"/>
          </p:cNvPicPr>
          <p:nvPr>
            <p:ph idx="1"/>
          </p:nvPr>
        </p:nvPicPr>
        <p:blipFill>
          <a:blip r:embed="rId2"/>
          <a:stretch>
            <a:fillRect/>
          </a:stretch>
        </p:blipFill>
        <p:spPr>
          <a:xfrm>
            <a:off x="2907030" y="1929384"/>
            <a:ext cx="6377940" cy="4251960"/>
          </a:xfrm>
        </p:spPr>
      </p:pic>
    </p:spTree>
    <p:extLst>
      <p:ext uri="{BB962C8B-B14F-4D97-AF65-F5344CB8AC3E}">
        <p14:creationId xmlns:p14="http://schemas.microsoft.com/office/powerpoint/2010/main" val="679995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DCBD7-97E7-4116-B44D-C1482BC22810}"/>
              </a:ext>
            </a:extLst>
          </p:cNvPr>
          <p:cNvSpPr>
            <a:spLocks noGrp="1"/>
          </p:cNvSpPr>
          <p:nvPr>
            <p:ph type="title"/>
          </p:nvPr>
        </p:nvSpPr>
        <p:spPr>
          <a:xfrm>
            <a:off x="630936" y="640823"/>
            <a:ext cx="3419856" cy="5583148"/>
          </a:xfrm>
        </p:spPr>
        <p:txBody>
          <a:bodyPr anchor="ctr">
            <a:normAutofit/>
          </a:bodyPr>
          <a:lstStyle/>
          <a:p>
            <a:r>
              <a:rPr lang="en-US" sz="4000" dirty="0"/>
              <a:t>I completed one year at </a:t>
            </a:r>
            <a:r>
              <a:rPr lang="en-US" sz="4000" dirty="0" err="1"/>
              <a:t>pamoja</a:t>
            </a:r>
            <a:r>
              <a:rPr lang="en-US" sz="4000" dirty="0"/>
              <a:t> Academy. Then Covid happened, I was the newest teacher there, so I got displaced and that’s how I ended up at.....</a:t>
            </a:r>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15"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10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rgbClr val="C3988F"/>
          </a:solidFill>
          <a:ln w="34925">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B950504F-D087-43E3-AA16-770E81E7B6FC}"/>
              </a:ext>
            </a:extLst>
          </p:cNvPr>
          <p:cNvSpPr>
            <a:spLocks noGrp="1"/>
          </p:cNvSpPr>
          <p:nvPr>
            <p:ph idx="1"/>
          </p:nvPr>
        </p:nvSpPr>
        <p:spPr>
          <a:xfrm>
            <a:off x="4654296" y="4798577"/>
            <a:ext cx="6894576" cy="1428487"/>
          </a:xfrm>
        </p:spPr>
        <p:txBody>
          <a:bodyPr anchor="t">
            <a:normAutofit/>
          </a:bodyPr>
          <a:lstStyle/>
          <a:p>
            <a:endParaRPr lang="en-US" sz="2000"/>
          </a:p>
        </p:txBody>
      </p:sp>
      <p:pic>
        <p:nvPicPr>
          <p:cNvPr id="4" name="Picture 4" descr="A picture containing building, outdoor, sky, apartment building&#10;&#10;Description automatically generated">
            <a:extLst>
              <a:ext uri="{FF2B5EF4-FFF2-40B4-BE49-F238E27FC236}">
                <a16:creationId xmlns:a16="http://schemas.microsoft.com/office/drawing/2014/main" id="{78BC53D3-DD5E-4D95-B44F-38208D4A547B}"/>
              </a:ext>
            </a:extLst>
          </p:cNvPr>
          <p:cNvPicPr>
            <a:picLocks noChangeAspect="1"/>
          </p:cNvPicPr>
          <p:nvPr/>
        </p:nvPicPr>
        <p:blipFill>
          <a:blip r:embed="rId4"/>
          <a:stretch>
            <a:fillRect/>
          </a:stretch>
        </p:blipFill>
        <p:spPr>
          <a:xfrm>
            <a:off x="4654296" y="630936"/>
            <a:ext cx="6826102" cy="3913632"/>
          </a:xfrm>
          <a:prstGeom prst="rect">
            <a:avLst/>
          </a:prstGeom>
        </p:spPr>
      </p:pic>
    </p:spTree>
    <p:extLst>
      <p:ext uri="{BB962C8B-B14F-4D97-AF65-F5344CB8AC3E}">
        <p14:creationId xmlns:p14="http://schemas.microsoft.com/office/powerpoint/2010/main" val="4216546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DBCD5-6B80-4721-8C3A-C2797062DA5B}"/>
              </a:ext>
            </a:extLst>
          </p:cNvPr>
          <p:cNvSpPr>
            <a:spLocks noGrp="1"/>
          </p:cNvSpPr>
          <p:nvPr>
            <p:ph type="title"/>
          </p:nvPr>
        </p:nvSpPr>
        <p:spPr>
          <a:xfrm>
            <a:off x="640080" y="325369"/>
            <a:ext cx="4368602" cy="1956841"/>
          </a:xfrm>
        </p:spPr>
        <p:txBody>
          <a:bodyPr anchor="b">
            <a:normAutofit/>
          </a:bodyPr>
          <a:lstStyle/>
          <a:p>
            <a:r>
              <a:rPr lang="en-US" sz="6600"/>
              <a:t>Wilkinson</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3988F"/>
          </a:solidFill>
          <a:ln w="38100" cap="rnd">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DFD851-890B-4191-8E49-641DC97E1D82}"/>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dirty="0"/>
              <a:t>I became the pre-k teacher in room 109. </a:t>
            </a:r>
          </a:p>
          <a:p>
            <a:r>
              <a:rPr lang="en-US" dirty="0"/>
              <a:t>I work with the lovely Ms. Myrtaj. You can call her Ms. Mary for short. She has been an assistance in room 109 since 2014 and She's been with St. Louis Public School since 2008. </a:t>
            </a:r>
          </a:p>
        </p:txBody>
      </p:sp>
      <p:pic>
        <p:nvPicPr>
          <p:cNvPr id="5" name="Picture 4" descr="Neat empty education desk">
            <a:extLst>
              <a:ext uri="{FF2B5EF4-FFF2-40B4-BE49-F238E27FC236}">
                <a16:creationId xmlns:a16="http://schemas.microsoft.com/office/drawing/2014/main" id="{E0DB5559-A2A9-4CEB-8C82-9506DA9EB29B}"/>
              </a:ext>
            </a:extLst>
          </p:cNvPr>
          <p:cNvPicPr>
            <a:picLocks noChangeAspect="1"/>
          </p:cNvPicPr>
          <p:nvPr/>
        </p:nvPicPr>
        <p:blipFill rotWithShape="1">
          <a:blip r:embed="rId2"/>
          <a:srcRect l="21147" r="11905" b="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59359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F3C4A-9EEF-4CB1-B8A2-0029D8599A52}"/>
              </a:ext>
            </a:extLst>
          </p:cNvPr>
          <p:cNvSpPr>
            <a:spLocks noGrp="1"/>
          </p:cNvSpPr>
          <p:nvPr>
            <p:ph type="title"/>
          </p:nvPr>
        </p:nvSpPr>
        <p:spPr>
          <a:xfrm>
            <a:off x="635000" y="640823"/>
            <a:ext cx="3418659" cy="5583148"/>
          </a:xfrm>
        </p:spPr>
        <p:txBody>
          <a:bodyPr anchor="ctr">
            <a:normAutofit/>
          </a:bodyPr>
          <a:lstStyle/>
          <a:p>
            <a:r>
              <a:rPr lang="en-US" sz="6000"/>
              <a:t>My Favorites</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rgbClr val="C3988F"/>
          </a:solidFill>
          <a:ln w="34925">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24514D8-81EC-41EF-9694-62E728872E55}"/>
              </a:ext>
            </a:extLst>
          </p:cNvPr>
          <p:cNvGraphicFramePr>
            <a:graphicFrameLocks noGrp="1"/>
          </p:cNvGraphicFramePr>
          <p:nvPr>
            <p:ph idx="1"/>
            <p:extLst>
              <p:ext uri="{D42A27DB-BD31-4B8C-83A1-F6EECF244321}">
                <p14:modId xmlns:p14="http://schemas.microsoft.com/office/powerpoint/2010/main" val="10251564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604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37B12-79FE-48F0-A756-4FCF8C50AC1A}"/>
              </a:ext>
            </a:extLst>
          </p:cNvPr>
          <p:cNvSpPr>
            <a:spLocks noGrp="1"/>
          </p:cNvSpPr>
          <p:nvPr>
            <p:ph type="title"/>
          </p:nvPr>
        </p:nvSpPr>
        <p:spPr>
          <a:xfrm>
            <a:off x="635000" y="634029"/>
            <a:ext cx="10921640" cy="1314698"/>
          </a:xfrm>
        </p:spPr>
        <p:txBody>
          <a:bodyPr anchor="ctr">
            <a:normAutofit/>
          </a:bodyPr>
          <a:lstStyle/>
          <a:p>
            <a:pPr algn="ctr"/>
            <a:r>
              <a:rPr lang="en-US" sz="7200"/>
              <a:t>Things that make me happy</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C3988F"/>
          </a:solidFill>
          <a:ln w="34925">
            <a:solidFill>
              <a:srgbClr val="C3988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B908224-F62D-412B-84E5-13352D88E242}"/>
              </a:ext>
            </a:extLst>
          </p:cNvPr>
          <p:cNvGraphicFramePr>
            <a:graphicFrameLocks noGrp="1"/>
          </p:cNvGraphicFramePr>
          <p:nvPr>
            <p:ph idx="1"/>
            <p:extLst>
              <p:ext uri="{D42A27DB-BD31-4B8C-83A1-F6EECF244321}">
                <p14:modId xmlns:p14="http://schemas.microsoft.com/office/powerpoint/2010/main" val="3214690563"/>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928267"/>
      </p:ext>
    </p:extLst>
  </p:cSld>
  <p:clrMapOvr>
    <a:masterClrMapping/>
  </p:clrMapOvr>
</p:sld>
</file>

<file path=ppt/theme/theme1.xml><?xml version="1.0" encoding="utf-8"?>
<a:theme xmlns:a="http://schemas.openxmlformats.org/drawingml/2006/main" name="SketchyVTI">
  <a:themeElements>
    <a:clrScheme name="AnalogousFromLightSeedRightStep">
      <a:dk1>
        <a:srgbClr val="000000"/>
      </a:dk1>
      <a:lt1>
        <a:srgbClr val="FFFFFF"/>
      </a:lt1>
      <a:dk2>
        <a:srgbClr val="412A24"/>
      </a:dk2>
      <a:lt2>
        <a:srgbClr val="E2E7E8"/>
      </a:lt2>
      <a:accent1>
        <a:srgbClr val="C3988F"/>
      </a:accent1>
      <a:accent2>
        <a:srgbClr val="B79D7A"/>
      </a:accent2>
      <a:accent3>
        <a:srgbClr val="A6A67D"/>
      </a:accent3>
      <a:accent4>
        <a:srgbClr val="95AB75"/>
      </a:accent4>
      <a:accent5>
        <a:srgbClr val="8AAD83"/>
      </a:accent5>
      <a:accent6>
        <a:srgbClr val="77AF85"/>
      </a:accent6>
      <a:hlink>
        <a:srgbClr val="5A8B95"/>
      </a:hlink>
      <a:folHlink>
        <a:srgbClr val="7F7F7F"/>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emplate>TF10001119</Template>
  <TotalTime>0</TotalTime>
  <Words>0</Words>
  <Application>Microsoft Office PowerPoint</Application>
  <PresentationFormat>Widescreen</PresentationFormat>
  <Paragraphs>0</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SketchyVTI</vt:lpstr>
      <vt:lpstr>Meet the teacher </vt:lpstr>
      <vt:lpstr>Hello my names is Ms. Jones</vt:lpstr>
      <vt:lpstr>Quick Facts</vt:lpstr>
      <vt:lpstr>I am a 2010 Graduate of Harris-Stowe State University</vt:lpstr>
      <vt:lpstr>I worked at the William Clay center for nine years</vt:lpstr>
      <vt:lpstr>I completed one year at pamoja Academy. Then Covid happened, I was the newest teacher there, so I got displaced and that’s how I ended up at.....</vt:lpstr>
      <vt:lpstr>Wilkinson</vt:lpstr>
      <vt:lpstr>My Favorites</vt:lpstr>
      <vt:lpstr>Things that make me happy</vt:lpstr>
      <vt:lpstr>Class Rules </vt:lpstr>
      <vt:lpstr>Pickup Process</vt:lpstr>
      <vt:lpstr>Breakfast, lunch, Snack </vt:lpstr>
      <vt:lpstr>Pre-k supply list </vt:lpstr>
      <vt:lpstr>List continued </vt:lpstr>
      <vt:lpstr>Class Dojo</vt:lpstr>
      <vt:lpstr>Related Arts 10:40-11:30 </vt:lpstr>
      <vt:lpstr>Three CHeers has been added as a resource.  </vt:lpstr>
      <vt:lpstr>Parent Teacher conferences </vt:lpstr>
      <vt:lpstr>Covid Reminder</vt:lpstr>
      <vt:lpstr>Room 109</vt:lpstr>
      <vt:lpstr>My hope for this year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541</cp:revision>
  <dcterms:created xsi:type="dcterms:W3CDTF">2021-08-13T14:56:43Z</dcterms:created>
  <dcterms:modified xsi:type="dcterms:W3CDTF">2021-08-20T23:38:43Z</dcterms:modified>
</cp:coreProperties>
</file>